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71" autoAdjust="0"/>
  </p:normalViewPr>
  <p:slideViewPr>
    <p:cSldViewPr>
      <p:cViewPr varScale="1">
        <p:scale>
          <a:sx n="74" d="100"/>
          <a:sy n="74" d="100"/>
        </p:scale>
        <p:origin x="-9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513C-B219-4B93-90BB-A61FCA0103A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81200" y="1524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800000">
            <a:off x="1981201" y="35052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0800000">
            <a:off x="1981200" y="2590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24200" y="2590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3124201" y="35052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0800000">
            <a:off x="1143002" y="35052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24200" y="1524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7543800" y="304800"/>
            <a:ext cx="794" cy="556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162800" y="6400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143000" y="457200"/>
            <a:ext cx="1078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Marker Board </a:t>
            </a:r>
            <a:endParaRPr lang="en-US" sz="1200" dirty="0"/>
          </a:p>
        </p:txBody>
      </p:sp>
      <p:cxnSp>
        <p:nvCxnSpPr>
          <p:cNvPr id="38" name="Straight Connector 37"/>
          <p:cNvCxnSpPr/>
          <p:nvPr/>
        </p:nvCxnSpPr>
        <p:spPr>
          <a:xfrm rot="5400000" flipH="1" flipV="1">
            <a:off x="991394" y="3040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066800" y="380206"/>
            <a:ext cx="46482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5639594" y="3040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502666" y="5450463"/>
            <a:ext cx="200253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smtClean="0"/>
              <a:t>MOKELUMNE CLASSROOM</a:t>
            </a:r>
            <a:endParaRPr lang="en-US" sz="1200" dirty="0" smtClean="0"/>
          </a:p>
          <a:p>
            <a:r>
              <a:rPr lang="en-US" sz="1200" smtClean="0"/>
              <a:t>18Tables </a:t>
            </a:r>
            <a:r>
              <a:rPr lang="en-US" sz="1200" dirty="0" smtClean="0"/>
              <a:t>– 32 Chairs</a:t>
            </a:r>
          </a:p>
          <a:p>
            <a:r>
              <a:rPr lang="en-US" sz="1200" dirty="0" smtClean="0"/>
              <a:t>Each table 24” X 60”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 flipH="1">
            <a:off x="7738104" y="5895201"/>
            <a:ext cx="1024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Entrance/Exit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 rot="10800000">
            <a:off x="1143002" y="4495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10800000">
            <a:off x="2286002" y="4495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10800000">
            <a:off x="3429002" y="4495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rot="10800000">
            <a:off x="4572003" y="4495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rapezoid 50"/>
          <p:cNvSpPr/>
          <p:nvPr/>
        </p:nvSpPr>
        <p:spPr>
          <a:xfrm flipV="1">
            <a:off x="1371602" y="5032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rapezoid 51"/>
          <p:cNvSpPr/>
          <p:nvPr/>
        </p:nvSpPr>
        <p:spPr>
          <a:xfrm flipV="1">
            <a:off x="1905002" y="5032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rapezoid 52"/>
          <p:cNvSpPr/>
          <p:nvPr/>
        </p:nvSpPr>
        <p:spPr>
          <a:xfrm flipV="1">
            <a:off x="2514602" y="5032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rapezoid 53"/>
          <p:cNvSpPr/>
          <p:nvPr/>
        </p:nvSpPr>
        <p:spPr>
          <a:xfrm flipV="1">
            <a:off x="2971802" y="5032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rapezoid 54"/>
          <p:cNvSpPr/>
          <p:nvPr/>
        </p:nvSpPr>
        <p:spPr>
          <a:xfrm flipV="1">
            <a:off x="3657602" y="5032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rapezoid 55"/>
          <p:cNvSpPr/>
          <p:nvPr/>
        </p:nvSpPr>
        <p:spPr>
          <a:xfrm flipV="1">
            <a:off x="4191002" y="5032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rapezoid 56"/>
          <p:cNvSpPr/>
          <p:nvPr/>
        </p:nvSpPr>
        <p:spPr>
          <a:xfrm flipV="1">
            <a:off x="4826367" y="502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rapezoid 57"/>
          <p:cNvSpPr/>
          <p:nvPr/>
        </p:nvSpPr>
        <p:spPr>
          <a:xfrm flipV="1">
            <a:off x="5283567" y="502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rapezoid 61"/>
          <p:cNvSpPr/>
          <p:nvPr/>
        </p:nvSpPr>
        <p:spPr>
          <a:xfrm flipV="1">
            <a:off x="1447800" y="30480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rapezoid 68"/>
          <p:cNvSpPr/>
          <p:nvPr/>
        </p:nvSpPr>
        <p:spPr>
          <a:xfrm flipV="1">
            <a:off x="1447800" y="1984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rapezoid 70"/>
          <p:cNvSpPr/>
          <p:nvPr/>
        </p:nvSpPr>
        <p:spPr>
          <a:xfrm flipV="1">
            <a:off x="2667000" y="1984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057399" y="1524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3200399" y="1524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 rot="10800000">
            <a:off x="3429002" y="35052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 rot="10800000">
            <a:off x="2286002" y="35052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 rot="10800000">
            <a:off x="3429001" y="2590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572001" y="2590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 rot="10800000">
            <a:off x="4572002" y="35052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rapezoid 86"/>
          <p:cNvSpPr/>
          <p:nvPr/>
        </p:nvSpPr>
        <p:spPr>
          <a:xfrm flipV="1">
            <a:off x="1371601" y="3967422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rapezoid 87"/>
          <p:cNvSpPr/>
          <p:nvPr/>
        </p:nvSpPr>
        <p:spPr>
          <a:xfrm flipV="1">
            <a:off x="1828801" y="3977253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rapezoid 88"/>
          <p:cNvSpPr/>
          <p:nvPr/>
        </p:nvSpPr>
        <p:spPr>
          <a:xfrm flipV="1">
            <a:off x="2438401" y="3977253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rapezoid 89"/>
          <p:cNvSpPr/>
          <p:nvPr/>
        </p:nvSpPr>
        <p:spPr>
          <a:xfrm flipV="1">
            <a:off x="2971801" y="3977253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rapezoid 90"/>
          <p:cNvSpPr/>
          <p:nvPr/>
        </p:nvSpPr>
        <p:spPr>
          <a:xfrm flipV="1">
            <a:off x="3657601" y="3977253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rapezoid 91"/>
          <p:cNvSpPr/>
          <p:nvPr/>
        </p:nvSpPr>
        <p:spPr>
          <a:xfrm flipV="1">
            <a:off x="4114801" y="3977253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rapezoid 92"/>
          <p:cNvSpPr/>
          <p:nvPr/>
        </p:nvSpPr>
        <p:spPr>
          <a:xfrm flipV="1">
            <a:off x="4800601" y="3977253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rapezoid 93"/>
          <p:cNvSpPr/>
          <p:nvPr/>
        </p:nvSpPr>
        <p:spPr>
          <a:xfrm flipV="1">
            <a:off x="5257800" y="3977253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rapezoid 95"/>
          <p:cNvSpPr/>
          <p:nvPr/>
        </p:nvSpPr>
        <p:spPr>
          <a:xfrm flipV="1">
            <a:off x="1828801" y="30480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rapezoid 96"/>
          <p:cNvSpPr/>
          <p:nvPr/>
        </p:nvSpPr>
        <p:spPr>
          <a:xfrm flipV="1">
            <a:off x="2438401" y="305980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rapezoid 97"/>
          <p:cNvSpPr/>
          <p:nvPr/>
        </p:nvSpPr>
        <p:spPr>
          <a:xfrm flipV="1">
            <a:off x="2971801" y="30480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rapezoid 98"/>
          <p:cNvSpPr/>
          <p:nvPr/>
        </p:nvSpPr>
        <p:spPr>
          <a:xfrm flipV="1">
            <a:off x="3657601" y="305980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rapezoid 99"/>
          <p:cNvSpPr/>
          <p:nvPr/>
        </p:nvSpPr>
        <p:spPr>
          <a:xfrm flipV="1">
            <a:off x="4191001" y="305980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rapezoid 100"/>
          <p:cNvSpPr/>
          <p:nvPr/>
        </p:nvSpPr>
        <p:spPr>
          <a:xfrm flipV="1">
            <a:off x="4800601" y="305980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rapezoid 101"/>
          <p:cNvSpPr/>
          <p:nvPr/>
        </p:nvSpPr>
        <p:spPr>
          <a:xfrm flipV="1">
            <a:off x="5257800" y="305980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rapezoid 102"/>
          <p:cNvSpPr/>
          <p:nvPr/>
        </p:nvSpPr>
        <p:spPr>
          <a:xfrm flipV="1">
            <a:off x="1828801" y="1984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rapezoid 104"/>
          <p:cNvSpPr/>
          <p:nvPr/>
        </p:nvSpPr>
        <p:spPr>
          <a:xfrm flipV="1">
            <a:off x="2971801" y="1984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rapezoid 105"/>
          <p:cNvSpPr/>
          <p:nvPr/>
        </p:nvSpPr>
        <p:spPr>
          <a:xfrm flipV="1">
            <a:off x="3657601" y="1984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rapezoid 106"/>
          <p:cNvSpPr/>
          <p:nvPr/>
        </p:nvSpPr>
        <p:spPr>
          <a:xfrm flipV="1">
            <a:off x="4114801" y="1984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rapezoid 107"/>
          <p:cNvSpPr/>
          <p:nvPr/>
        </p:nvSpPr>
        <p:spPr>
          <a:xfrm flipV="1">
            <a:off x="4876801" y="1984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rapezoid 108"/>
          <p:cNvSpPr/>
          <p:nvPr/>
        </p:nvSpPr>
        <p:spPr>
          <a:xfrm flipV="1">
            <a:off x="5334001" y="1984248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1219200" y="1524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2362200" y="1524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1219200" y="2590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505200" y="1524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 rot="10800000">
            <a:off x="2362201" y="2590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4648200" y="1524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c 71"/>
          <p:cNvSpPr/>
          <p:nvPr/>
        </p:nvSpPr>
        <p:spPr>
          <a:xfrm rot="20976779">
            <a:off x="6562552" y="5916759"/>
            <a:ext cx="1048095" cy="1044281"/>
          </a:xfrm>
          <a:prstGeom prst="arc">
            <a:avLst>
              <a:gd name="adj1" fmla="val 17207433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895600" y="533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Front of Room</a:t>
            </a:r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3505200" y="5715000"/>
            <a:ext cx="2313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This setting is good for a</a:t>
            </a:r>
          </a:p>
          <a:p>
            <a:r>
              <a:rPr lang="en-US" sz="1200" smtClean="0"/>
              <a:t>classroom or lecture environment</a:t>
            </a:r>
            <a:endParaRPr lang="en-US" sz="1200"/>
          </a:p>
        </p:txBody>
      </p:sp>
      <p:sp>
        <p:nvSpPr>
          <p:cNvPr id="73" name="Round Same Side Corner Rectangle 72"/>
          <p:cNvSpPr/>
          <p:nvPr/>
        </p:nvSpPr>
        <p:spPr>
          <a:xfrm>
            <a:off x="5867400" y="762000"/>
            <a:ext cx="304800" cy="228600"/>
          </a:xfrm>
          <a:prstGeom prst="round2Same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5662111" y="990600"/>
            <a:ext cx="662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Podium</a:t>
            </a:r>
            <a:endParaRPr lang="en-US" sz="1200"/>
          </a:p>
        </p:txBody>
      </p:sp>
      <p:sp>
        <p:nvSpPr>
          <p:cNvPr id="75" name="TextBox 74"/>
          <p:cNvSpPr txBox="1"/>
          <p:nvPr/>
        </p:nvSpPr>
        <p:spPr>
          <a:xfrm>
            <a:off x="8229600" y="3352800"/>
            <a:ext cx="67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Hallway</a:t>
            </a:r>
            <a:endParaRPr lang="en-US" sz="1200"/>
          </a:p>
        </p:txBody>
      </p:sp>
      <p:sp>
        <p:nvSpPr>
          <p:cNvPr id="76" name="Rectangle 75"/>
          <p:cNvSpPr/>
          <p:nvPr/>
        </p:nvSpPr>
        <p:spPr>
          <a:xfrm rot="5400000">
            <a:off x="6730284" y="1905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 flipH="1">
            <a:off x="7162800" y="64770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7150995" y="58674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162800" y="58674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7582437" y="381000"/>
            <a:ext cx="152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  W</a:t>
            </a:r>
          </a:p>
          <a:p>
            <a:endParaRPr lang="en-US" smtClean="0"/>
          </a:p>
          <a:p>
            <a:r>
              <a:rPr lang="en-US" smtClean="0"/>
              <a:t>S                   N</a:t>
            </a:r>
          </a:p>
          <a:p>
            <a:endParaRPr lang="en-US" smtClean="0"/>
          </a:p>
          <a:p>
            <a:r>
              <a:rPr lang="en-US" smtClean="0"/>
              <a:t>           E        </a:t>
            </a:r>
          </a:p>
        </p:txBody>
      </p:sp>
      <p:cxnSp>
        <p:nvCxnSpPr>
          <p:cNvPr id="119" name="Straight Connector 118"/>
          <p:cNvCxnSpPr/>
          <p:nvPr/>
        </p:nvCxnSpPr>
        <p:spPr>
          <a:xfrm>
            <a:off x="7887237" y="1124129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8268237" y="743129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 rot="10800000">
            <a:off x="381000" y="62484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37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San Joaquin County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25</cp:revision>
  <dcterms:created xsi:type="dcterms:W3CDTF">2009-10-19T17:41:33Z</dcterms:created>
  <dcterms:modified xsi:type="dcterms:W3CDTF">2012-03-20T18:57:40Z</dcterms:modified>
</cp:coreProperties>
</file>