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77075" cy="9004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71" autoAdjust="0"/>
  </p:normalViewPr>
  <p:slideViewPr>
    <p:cSldViewPr>
      <p:cViewPr>
        <p:scale>
          <a:sx n="105" d="100"/>
          <a:sy n="105" d="100"/>
        </p:scale>
        <p:origin x="-1086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513C-B219-4B93-90BB-A61FCA0103A1}" type="datetimeFigureOut">
              <a:rPr lang="en-US" smtClean="0"/>
              <a:pPr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45B53-0A01-4079-B4F5-D9EAA1852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 rot="5400000">
            <a:off x="4876801" y="44196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7010400" y="794"/>
            <a:ext cx="794" cy="6323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9845977">
            <a:off x="6580353" y="143055"/>
            <a:ext cx="1186909" cy="931377"/>
          </a:xfrm>
          <a:prstGeom prst="arc">
            <a:avLst>
              <a:gd name="adj1" fmla="val 18194348"/>
              <a:gd name="adj2" fmla="val 1819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6569402" y="708926"/>
            <a:ext cx="4409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901696" y="6324600"/>
            <a:ext cx="32423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28600" y="6326188"/>
            <a:ext cx="579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1000" y="5867400"/>
            <a:ext cx="1078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Marker Board </a:t>
            </a:r>
            <a:endParaRPr lang="en-US" sz="1200" dirty="0"/>
          </a:p>
        </p:txBody>
      </p:sp>
      <p:cxnSp>
        <p:nvCxnSpPr>
          <p:cNvPr id="38" name="Straight Connector 37"/>
          <p:cNvCxnSpPr/>
          <p:nvPr/>
        </p:nvCxnSpPr>
        <p:spPr>
          <a:xfrm rot="5400000" flipH="1" flipV="1">
            <a:off x="1294606" y="62484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371601" y="6172200"/>
            <a:ext cx="3581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4877594" y="62476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438399" y="304800"/>
            <a:ext cx="35814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DELTA CLASSROOM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Tables – 24 Chairs,  Each table 24” X 60”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extra 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20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extra chairs along walls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010400" y="720958"/>
            <a:ext cx="1024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Entrance/Exit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7848600" y="2628500"/>
            <a:ext cx="67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Hallway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1925050" y="3035288"/>
            <a:ext cx="271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Reset room to this default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66801" y="1447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209801" y="1447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352801" y="1447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 rot="5400000">
            <a:off x="685800" y="2209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 rot="5400000">
            <a:off x="685801" y="3352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5400000">
            <a:off x="685801" y="4495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495801" y="1447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16200000">
            <a:off x="4876801" y="2209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 rot="5400000">
            <a:off x="4876801" y="33528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7543800" y="4495800"/>
            <a:ext cx="152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  W</a:t>
            </a:r>
          </a:p>
          <a:p>
            <a:endParaRPr lang="en-US" smtClean="0"/>
          </a:p>
          <a:p>
            <a:r>
              <a:rPr lang="en-US" smtClean="0"/>
              <a:t>S                   N</a:t>
            </a:r>
          </a:p>
          <a:p>
            <a:endParaRPr lang="en-US" smtClean="0"/>
          </a:p>
          <a:p>
            <a:r>
              <a:rPr lang="en-US" smtClean="0"/>
              <a:t>           E        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7848600" y="523892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229600" y="4857929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rapezoid 55"/>
          <p:cNvSpPr/>
          <p:nvPr/>
        </p:nvSpPr>
        <p:spPr>
          <a:xfrm rot="16200000" flipH="1" flipV="1">
            <a:off x="5646501" y="435387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rapezoid 56"/>
          <p:cNvSpPr/>
          <p:nvPr/>
        </p:nvSpPr>
        <p:spPr>
          <a:xfrm rot="16200000" flipH="1" flipV="1">
            <a:off x="5646501" y="461857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rapezoid 57"/>
          <p:cNvSpPr/>
          <p:nvPr/>
        </p:nvSpPr>
        <p:spPr>
          <a:xfrm rot="5400000">
            <a:off x="5646501" y="221225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rapezoid 58"/>
          <p:cNvSpPr/>
          <p:nvPr/>
        </p:nvSpPr>
        <p:spPr>
          <a:xfrm rot="5400000">
            <a:off x="5646501" y="247695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rapezoid 59"/>
          <p:cNvSpPr/>
          <p:nvPr/>
        </p:nvSpPr>
        <p:spPr>
          <a:xfrm rot="5400000">
            <a:off x="5646501" y="334642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rapezoid 60"/>
          <p:cNvSpPr/>
          <p:nvPr/>
        </p:nvSpPr>
        <p:spPr>
          <a:xfrm rot="5400000">
            <a:off x="5646501" y="361995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rapezoid 64"/>
          <p:cNvSpPr/>
          <p:nvPr/>
        </p:nvSpPr>
        <p:spPr>
          <a:xfrm>
            <a:off x="2459250" y="121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rapezoid 65"/>
          <p:cNvSpPr/>
          <p:nvPr/>
        </p:nvSpPr>
        <p:spPr>
          <a:xfrm>
            <a:off x="2743200" y="121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rapezoid 66"/>
          <p:cNvSpPr/>
          <p:nvPr/>
        </p:nvSpPr>
        <p:spPr>
          <a:xfrm>
            <a:off x="3669625" y="121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rapezoid 67"/>
          <p:cNvSpPr/>
          <p:nvPr/>
        </p:nvSpPr>
        <p:spPr>
          <a:xfrm>
            <a:off x="3962400" y="1219200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rapezoid 68"/>
          <p:cNvSpPr/>
          <p:nvPr/>
        </p:nvSpPr>
        <p:spPr>
          <a:xfrm>
            <a:off x="4800020" y="122882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rapezoid 69"/>
          <p:cNvSpPr/>
          <p:nvPr/>
        </p:nvSpPr>
        <p:spPr>
          <a:xfrm>
            <a:off x="5075725" y="1228825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rapezoid 70"/>
          <p:cNvSpPr/>
          <p:nvPr/>
        </p:nvSpPr>
        <p:spPr>
          <a:xfrm>
            <a:off x="1389333" y="122027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rapezoid 71"/>
          <p:cNvSpPr/>
          <p:nvPr/>
        </p:nvSpPr>
        <p:spPr>
          <a:xfrm>
            <a:off x="1663658" y="122027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rapezoid 72"/>
          <p:cNvSpPr/>
          <p:nvPr/>
        </p:nvSpPr>
        <p:spPr>
          <a:xfrm rot="16200000">
            <a:off x="809001" y="243952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rapezoid 73"/>
          <p:cNvSpPr/>
          <p:nvPr/>
        </p:nvSpPr>
        <p:spPr>
          <a:xfrm rot="16200000">
            <a:off x="821674" y="329777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rapezoid 74"/>
          <p:cNvSpPr/>
          <p:nvPr/>
        </p:nvSpPr>
        <p:spPr>
          <a:xfrm rot="16200000">
            <a:off x="821674" y="356167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rapezoid 75"/>
          <p:cNvSpPr/>
          <p:nvPr/>
        </p:nvSpPr>
        <p:spPr>
          <a:xfrm rot="16200000">
            <a:off x="821674" y="4391049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rapezoid 76"/>
          <p:cNvSpPr/>
          <p:nvPr/>
        </p:nvSpPr>
        <p:spPr>
          <a:xfrm rot="16200000">
            <a:off x="821674" y="4655749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rapezoid 77"/>
          <p:cNvSpPr/>
          <p:nvPr/>
        </p:nvSpPr>
        <p:spPr>
          <a:xfrm rot="16200000">
            <a:off x="812049" y="2155574"/>
            <a:ext cx="228600" cy="14935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 rot="5400000">
            <a:off x="9873584" y="4833016"/>
            <a:ext cx="519752" cy="150121"/>
            <a:chOff x="685800" y="622479"/>
            <a:chExt cx="519752" cy="150121"/>
          </a:xfrm>
        </p:grpSpPr>
        <p:sp>
          <p:nvSpPr>
            <p:cNvPr id="81" name="Trapezoid 80"/>
            <p:cNvSpPr/>
            <p:nvPr/>
          </p:nvSpPr>
          <p:spPr>
            <a:xfrm flipH="1" flipV="1">
              <a:off x="685800" y="622479"/>
              <a:ext cx="228600" cy="149352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rapezoid 81"/>
            <p:cNvSpPr/>
            <p:nvPr/>
          </p:nvSpPr>
          <p:spPr>
            <a:xfrm flipH="1" flipV="1">
              <a:off x="976952" y="623248"/>
              <a:ext cx="228600" cy="149352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 rot="5400000">
            <a:off x="6153454" y="3705224"/>
            <a:ext cx="1143000" cy="590556"/>
            <a:chOff x="5562600" y="152400"/>
            <a:chExt cx="1143000" cy="590556"/>
          </a:xfrm>
        </p:grpSpPr>
        <p:sp>
          <p:nvSpPr>
            <p:cNvPr id="83" name="Rectangle 82"/>
            <p:cNvSpPr/>
            <p:nvPr/>
          </p:nvSpPr>
          <p:spPr>
            <a:xfrm>
              <a:off x="5562600" y="152400"/>
              <a:ext cx="1143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/>
            <p:cNvSpPr/>
            <p:nvPr/>
          </p:nvSpPr>
          <p:spPr>
            <a:xfrm flipH="1" flipV="1">
              <a:off x="5897896" y="593604"/>
              <a:ext cx="228600" cy="149352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rapezoid 85"/>
            <p:cNvSpPr/>
            <p:nvPr/>
          </p:nvSpPr>
          <p:spPr>
            <a:xfrm flipH="1" flipV="1">
              <a:off x="6161786" y="590350"/>
              <a:ext cx="228600" cy="149352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447800" y="4876800"/>
            <a:ext cx="1143000" cy="587302"/>
            <a:chOff x="5562600" y="152400"/>
            <a:chExt cx="1143000" cy="587302"/>
          </a:xfrm>
        </p:grpSpPr>
        <p:sp>
          <p:nvSpPr>
            <p:cNvPr id="88" name="Rectangle 87"/>
            <p:cNvSpPr/>
            <p:nvPr/>
          </p:nvSpPr>
          <p:spPr>
            <a:xfrm>
              <a:off x="5562600" y="152400"/>
              <a:ext cx="1143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rapezoid 88"/>
            <p:cNvSpPr/>
            <p:nvPr/>
          </p:nvSpPr>
          <p:spPr>
            <a:xfrm flipH="1" flipV="1">
              <a:off x="5811250" y="583979"/>
              <a:ext cx="228600" cy="149352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rapezoid 89"/>
            <p:cNvSpPr/>
            <p:nvPr/>
          </p:nvSpPr>
          <p:spPr>
            <a:xfrm flipH="1" flipV="1">
              <a:off x="6065525" y="590350"/>
              <a:ext cx="228600" cy="149352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114800" y="4800600"/>
            <a:ext cx="1143000" cy="587302"/>
            <a:chOff x="5562600" y="152400"/>
            <a:chExt cx="1143000" cy="587302"/>
          </a:xfrm>
        </p:grpSpPr>
        <p:sp>
          <p:nvSpPr>
            <p:cNvPr id="92" name="Rectangle 91"/>
            <p:cNvSpPr/>
            <p:nvPr/>
          </p:nvSpPr>
          <p:spPr>
            <a:xfrm>
              <a:off x="5562600" y="152400"/>
              <a:ext cx="1143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92"/>
            <p:cNvSpPr/>
            <p:nvPr/>
          </p:nvSpPr>
          <p:spPr>
            <a:xfrm flipH="1" flipV="1">
              <a:off x="5840125" y="583979"/>
              <a:ext cx="228600" cy="149352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rapezoid 93"/>
            <p:cNvSpPr/>
            <p:nvPr/>
          </p:nvSpPr>
          <p:spPr>
            <a:xfrm flipH="1" flipV="1">
              <a:off x="6113650" y="590350"/>
              <a:ext cx="228600" cy="149352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San Joaquin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Roach, Brandie</cp:lastModifiedBy>
  <cp:revision>22</cp:revision>
  <dcterms:created xsi:type="dcterms:W3CDTF">2009-10-19T17:41:33Z</dcterms:created>
  <dcterms:modified xsi:type="dcterms:W3CDTF">2015-06-17T16:44:30Z</dcterms:modified>
</cp:coreProperties>
</file>