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71" autoAdjust="0"/>
  </p:normalViewPr>
  <p:slideViewPr>
    <p:cSldViewPr>
      <p:cViewPr>
        <p:scale>
          <a:sx n="105" d="100"/>
          <a:sy n="105" d="100"/>
        </p:scale>
        <p:origin x="-1086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1524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5400000">
            <a:off x="4876801" y="44196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562600" y="1524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7010400" y="794"/>
            <a:ext cx="794" cy="6323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9845977">
            <a:off x="5947213" y="5421225"/>
            <a:ext cx="1186909" cy="931377"/>
          </a:xfrm>
          <a:prstGeom prst="arc">
            <a:avLst>
              <a:gd name="adj1" fmla="val 18194348"/>
              <a:gd name="adj2" fmla="val 18190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5791200" y="59436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400800" y="6019800"/>
            <a:ext cx="6426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553200" y="6324600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0" y="6324600"/>
            <a:ext cx="579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1000" y="5867400"/>
            <a:ext cx="1078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Marker Board </a:t>
            </a:r>
            <a:endParaRPr lang="en-US" sz="1200" dirty="0"/>
          </a:p>
        </p:txBody>
      </p:sp>
      <p:cxnSp>
        <p:nvCxnSpPr>
          <p:cNvPr id="38" name="Straight Connector 37"/>
          <p:cNvCxnSpPr/>
          <p:nvPr/>
        </p:nvCxnSpPr>
        <p:spPr>
          <a:xfrm rot="5400000" flipH="1" flipV="1">
            <a:off x="1294606" y="62484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371601" y="6172200"/>
            <a:ext cx="3581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4877594" y="624760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438400" y="304800"/>
            <a:ext cx="1739451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smtClean="0"/>
              <a:t>CALAVERAS CLASSROOM</a:t>
            </a:r>
            <a:endParaRPr lang="en-US" sz="1200" dirty="0" smtClean="0"/>
          </a:p>
          <a:p>
            <a:r>
              <a:rPr lang="en-US" sz="1200" dirty="0" smtClean="0"/>
              <a:t>12 Tables – </a:t>
            </a:r>
            <a:r>
              <a:rPr lang="en-US" sz="1200" smtClean="0"/>
              <a:t>24 Chairs</a:t>
            </a:r>
          </a:p>
          <a:p>
            <a:r>
              <a:rPr lang="en-US" sz="1200" smtClean="0"/>
              <a:t>Each table 24” X 60”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76800" y="6352401"/>
            <a:ext cx="1024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Entrance/Exit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6781800" y="6629400"/>
            <a:ext cx="67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Hallway</a:t>
            </a:r>
            <a:endParaRPr lang="en-US" sz="1200"/>
          </a:p>
        </p:txBody>
      </p:sp>
      <p:sp>
        <p:nvSpPr>
          <p:cNvPr id="29" name="TextBox 28"/>
          <p:cNvSpPr txBox="1"/>
          <p:nvPr/>
        </p:nvSpPr>
        <p:spPr>
          <a:xfrm>
            <a:off x="7543800" y="1752600"/>
            <a:ext cx="144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/>
              <a:t>UCCE</a:t>
            </a:r>
          </a:p>
          <a:p>
            <a:pPr algn="ctr"/>
            <a:r>
              <a:rPr lang="en-US" sz="1600" smtClean="0"/>
              <a:t>Demonstration Kitchen</a:t>
            </a:r>
          </a:p>
          <a:p>
            <a:pPr algn="ctr"/>
            <a:r>
              <a:rPr lang="en-US" sz="1600" smtClean="0"/>
              <a:t>Not for Public</a:t>
            </a:r>
          </a:p>
          <a:p>
            <a:pPr algn="ctr"/>
            <a:r>
              <a:rPr lang="en-US" sz="1600" smtClean="0"/>
              <a:t>Use</a:t>
            </a:r>
            <a:endParaRPr lang="en-US" sz="1600"/>
          </a:p>
        </p:txBody>
      </p:sp>
      <p:sp>
        <p:nvSpPr>
          <p:cNvPr id="30" name="TextBox 29"/>
          <p:cNvSpPr txBox="1"/>
          <p:nvPr/>
        </p:nvSpPr>
        <p:spPr>
          <a:xfrm>
            <a:off x="2209800" y="2819400"/>
            <a:ext cx="2318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This layout is good for a</a:t>
            </a:r>
          </a:p>
          <a:p>
            <a:r>
              <a:rPr lang="en-US" sz="1200" smtClean="0"/>
              <a:t>demonstration, hands-on training,</a:t>
            </a:r>
          </a:p>
          <a:p>
            <a:r>
              <a:rPr lang="en-US" sz="1200" smtClean="0"/>
              <a:t>or discussion environment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66801" y="1447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209801" y="1447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352801" y="1447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 rot="5400000">
            <a:off x="685800" y="2209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 rot="5400000">
            <a:off x="685801" y="3352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5400000">
            <a:off x="685801" y="4495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495801" y="1447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6200000">
            <a:off x="4876801" y="2209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5400000">
            <a:off x="4876801" y="3352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5791200" y="59436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6553200" y="59436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543800" y="4495800"/>
            <a:ext cx="152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  W</a:t>
            </a:r>
          </a:p>
          <a:p>
            <a:endParaRPr lang="en-US" smtClean="0"/>
          </a:p>
          <a:p>
            <a:r>
              <a:rPr lang="en-US" smtClean="0"/>
              <a:t>S                   N</a:t>
            </a:r>
          </a:p>
          <a:p>
            <a:endParaRPr lang="en-US" smtClean="0"/>
          </a:p>
          <a:p>
            <a:r>
              <a:rPr lang="en-US" smtClean="0"/>
              <a:t>           E        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7848600" y="5238929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229600" y="4857929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rapezoid 55"/>
          <p:cNvSpPr/>
          <p:nvPr/>
        </p:nvSpPr>
        <p:spPr>
          <a:xfrm rot="16200000" flipH="1" flipV="1">
            <a:off x="5675376" y="433462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rapezoid 56"/>
          <p:cNvSpPr/>
          <p:nvPr/>
        </p:nvSpPr>
        <p:spPr>
          <a:xfrm rot="16200000" flipH="1" flipV="1">
            <a:off x="5675376" y="479182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rapezoid 57"/>
          <p:cNvSpPr/>
          <p:nvPr/>
        </p:nvSpPr>
        <p:spPr>
          <a:xfrm rot="5400000">
            <a:off x="5675376" y="204862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rapezoid 58"/>
          <p:cNvSpPr/>
          <p:nvPr/>
        </p:nvSpPr>
        <p:spPr>
          <a:xfrm rot="5400000">
            <a:off x="5675376" y="250582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rapezoid 59"/>
          <p:cNvSpPr/>
          <p:nvPr/>
        </p:nvSpPr>
        <p:spPr>
          <a:xfrm rot="5400000">
            <a:off x="5675376" y="311542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rapezoid 60"/>
          <p:cNvSpPr/>
          <p:nvPr/>
        </p:nvSpPr>
        <p:spPr>
          <a:xfrm rot="5400000">
            <a:off x="5675376" y="364882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rapezoid 64"/>
          <p:cNvSpPr/>
          <p:nvPr/>
        </p:nvSpPr>
        <p:spPr>
          <a:xfrm>
            <a:off x="2286000" y="12192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rapezoid 65"/>
          <p:cNvSpPr/>
          <p:nvPr/>
        </p:nvSpPr>
        <p:spPr>
          <a:xfrm>
            <a:off x="2743200" y="12192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rapezoid 66"/>
          <p:cNvSpPr/>
          <p:nvPr/>
        </p:nvSpPr>
        <p:spPr>
          <a:xfrm>
            <a:off x="3429000" y="12192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rapezoid 67"/>
          <p:cNvSpPr/>
          <p:nvPr/>
        </p:nvSpPr>
        <p:spPr>
          <a:xfrm>
            <a:off x="3962400" y="12192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rapezoid 68"/>
          <p:cNvSpPr/>
          <p:nvPr/>
        </p:nvSpPr>
        <p:spPr>
          <a:xfrm>
            <a:off x="4636395" y="12192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rapezoid 69"/>
          <p:cNvSpPr/>
          <p:nvPr/>
        </p:nvSpPr>
        <p:spPr>
          <a:xfrm>
            <a:off x="5181600" y="12192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rapezoid 70"/>
          <p:cNvSpPr/>
          <p:nvPr/>
        </p:nvSpPr>
        <p:spPr>
          <a:xfrm>
            <a:off x="1244958" y="122027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rapezoid 71"/>
          <p:cNvSpPr/>
          <p:nvPr/>
        </p:nvSpPr>
        <p:spPr>
          <a:xfrm>
            <a:off x="1702158" y="122027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rapezoid 72"/>
          <p:cNvSpPr/>
          <p:nvPr/>
        </p:nvSpPr>
        <p:spPr>
          <a:xfrm rot="16200000">
            <a:off x="722376" y="247802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rapezoid 73"/>
          <p:cNvSpPr/>
          <p:nvPr/>
        </p:nvSpPr>
        <p:spPr>
          <a:xfrm rot="16200000">
            <a:off x="725424" y="324002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rapezoid 74"/>
          <p:cNvSpPr/>
          <p:nvPr/>
        </p:nvSpPr>
        <p:spPr>
          <a:xfrm rot="16200000">
            <a:off x="725424" y="377342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rapezoid 75"/>
          <p:cNvSpPr/>
          <p:nvPr/>
        </p:nvSpPr>
        <p:spPr>
          <a:xfrm rot="16200000">
            <a:off x="725424" y="453542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rapezoid 76"/>
          <p:cNvSpPr/>
          <p:nvPr/>
        </p:nvSpPr>
        <p:spPr>
          <a:xfrm rot="16200000">
            <a:off x="725424" y="499262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rapezoid 77"/>
          <p:cNvSpPr/>
          <p:nvPr/>
        </p:nvSpPr>
        <p:spPr>
          <a:xfrm rot="16200000">
            <a:off x="725424" y="202082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rapezoid 78"/>
          <p:cNvSpPr/>
          <p:nvPr/>
        </p:nvSpPr>
        <p:spPr>
          <a:xfrm flipH="1" flipV="1">
            <a:off x="5715000" y="622479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rapezoid 79"/>
          <p:cNvSpPr/>
          <p:nvPr/>
        </p:nvSpPr>
        <p:spPr>
          <a:xfrm flipH="1" flipV="1">
            <a:off x="6248400" y="6096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rapezoid 80"/>
          <p:cNvSpPr/>
          <p:nvPr/>
        </p:nvSpPr>
        <p:spPr>
          <a:xfrm flipH="1" flipV="1">
            <a:off x="685800" y="622479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rapezoid 81"/>
          <p:cNvSpPr/>
          <p:nvPr/>
        </p:nvSpPr>
        <p:spPr>
          <a:xfrm flipH="1" flipV="1">
            <a:off x="1219200" y="6096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 rot="16200000">
            <a:off x="-22602" y="6335398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Exit</a:t>
            </a:r>
          </a:p>
          <a:p>
            <a:r>
              <a:rPr lang="en-US" sz="1200" smtClean="0"/>
              <a:t> Only</a:t>
            </a:r>
            <a:endParaRPr 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48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San Joaquin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Roach, Brandie</cp:lastModifiedBy>
  <cp:revision>16</cp:revision>
  <dcterms:created xsi:type="dcterms:W3CDTF">2009-10-19T17:41:33Z</dcterms:created>
  <dcterms:modified xsi:type="dcterms:W3CDTF">2015-06-17T16:43:28Z</dcterms:modified>
</cp:coreProperties>
</file>