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8" autoAdjust="0"/>
    <p:restoredTop sz="86323" autoAdjust="0"/>
  </p:normalViewPr>
  <p:slideViewPr>
    <p:cSldViewPr>
      <p:cViewPr varScale="1">
        <p:scale>
          <a:sx n="56" d="100"/>
          <a:sy n="56" d="100"/>
        </p:scale>
        <p:origin x="2011" y="4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-25401" y="3046412"/>
            <a:ext cx="6858000" cy="1588"/>
          </a:xfrm>
          <a:prstGeom prst="line">
            <a:avLst/>
          </a:prstGeom>
          <a:ln w="19050" cmpd="dbl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0" y="6096000"/>
            <a:ext cx="6858000" cy="1588"/>
          </a:xfrm>
          <a:prstGeom prst="line">
            <a:avLst/>
          </a:prstGeom>
          <a:ln w="19050" cmpd="tri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0" y="9218612"/>
            <a:ext cx="6858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5400000">
            <a:off x="-609997" y="7619603"/>
            <a:ext cx="2438400" cy="794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5400000">
            <a:off x="-609997" y="1599803"/>
            <a:ext cx="2438400" cy="794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5400000">
            <a:off x="4877197" y="7619603"/>
            <a:ext cx="2438400" cy="794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5400000">
            <a:off x="4877197" y="1599803"/>
            <a:ext cx="2438400" cy="794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flipV="1">
            <a:off x="6324600" y="3124200"/>
            <a:ext cx="381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6324600" y="3352800"/>
            <a:ext cx="381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 flipV="1">
            <a:off x="6324600" y="1676400"/>
            <a:ext cx="381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6324600" y="1905000"/>
            <a:ext cx="381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 flipV="1">
            <a:off x="6324600" y="2209800"/>
            <a:ext cx="381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>
            <a:off x="6324600" y="2438400"/>
            <a:ext cx="381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 flipV="1">
            <a:off x="6324600" y="3657600"/>
            <a:ext cx="381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>
            <a:off x="6324600" y="3886200"/>
            <a:ext cx="381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6324600" y="5410200"/>
            <a:ext cx="381000" cy="401463"/>
            <a:chOff x="6324600" y="5410200"/>
            <a:chExt cx="381000" cy="401463"/>
          </a:xfrm>
        </p:grpSpPr>
        <p:cxnSp>
          <p:nvCxnSpPr>
            <p:cNvPr id="105" name="Straight Arrow Connector 104"/>
            <p:cNvCxnSpPr/>
            <p:nvPr/>
          </p:nvCxnSpPr>
          <p:spPr>
            <a:xfrm flipV="1">
              <a:off x="6324600" y="5410200"/>
              <a:ext cx="381000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105"/>
            <p:cNvCxnSpPr/>
            <p:nvPr/>
          </p:nvCxnSpPr>
          <p:spPr>
            <a:xfrm>
              <a:off x="6324600" y="5638800"/>
              <a:ext cx="304800" cy="17286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7" name="Straight Arrow Connector 106"/>
          <p:cNvCxnSpPr/>
          <p:nvPr/>
        </p:nvCxnSpPr>
        <p:spPr>
          <a:xfrm flipV="1">
            <a:off x="6324600" y="6248400"/>
            <a:ext cx="381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>
            <a:off x="6324600" y="6477000"/>
            <a:ext cx="381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V="1">
            <a:off x="6324600" y="152400"/>
            <a:ext cx="381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/>
        </p:nvCxnSpPr>
        <p:spPr>
          <a:xfrm>
            <a:off x="6324600" y="381000"/>
            <a:ext cx="381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 flipH="1" flipV="1">
            <a:off x="76200" y="7315200"/>
            <a:ext cx="381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 flipH="1">
            <a:off x="76200" y="7543800"/>
            <a:ext cx="381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 flipH="1" flipV="1">
            <a:off x="76200" y="1295400"/>
            <a:ext cx="381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 flipH="1">
            <a:off x="76200" y="1524000"/>
            <a:ext cx="381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/>
          <p:cNvSpPr txBox="1"/>
          <p:nvPr/>
        </p:nvSpPr>
        <p:spPr>
          <a:xfrm>
            <a:off x="5535384" y="8724040"/>
            <a:ext cx="1297215" cy="27699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Assembly Room 1</a:t>
            </a:r>
            <a:endParaRPr lang="en-US" sz="1200" dirty="0"/>
          </a:p>
        </p:txBody>
      </p:sp>
      <p:cxnSp>
        <p:nvCxnSpPr>
          <p:cNvPr id="128" name="Straight Arrow Connector 127"/>
          <p:cNvCxnSpPr/>
          <p:nvPr/>
        </p:nvCxnSpPr>
        <p:spPr>
          <a:xfrm rot="5400000" flipH="1" flipV="1">
            <a:off x="2286000" y="76200"/>
            <a:ext cx="2286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/>
          <p:nvPr/>
        </p:nvCxnSpPr>
        <p:spPr>
          <a:xfrm rot="16200000" flipV="1">
            <a:off x="2057400" y="76200"/>
            <a:ext cx="2286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2667000" y="76200"/>
            <a:ext cx="120417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To Catering Kitchen</a:t>
            </a:r>
            <a:endParaRPr lang="en-US" sz="1000" dirty="0"/>
          </a:p>
        </p:txBody>
      </p:sp>
      <p:sp>
        <p:nvSpPr>
          <p:cNvPr id="117" name="Rectangle 116"/>
          <p:cNvSpPr/>
          <p:nvPr/>
        </p:nvSpPr>
        <p:spPr>
          <a:xfrm>
            <a:off x="5943600" y="1143000"/>
            <a:ext cx="76200" cy="990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2" name="TextBox 141"/>
          <p:cNvSpPr txBox="1"/>
          <p:nvPr/>
        </p:nvSpPr>
        <p:spPr>
          <a:xfrm rot="16200000">
            <a:off x="-5255" y="7500656"/>
            <a:ext cx="1105111" cy="27699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Exit to Hallway</a:t>
            </a:r>
            <a:endParaRPr lang="en-US" sz="1200" dirty="0"/>
          </a:p>
        </p:txBody>
      </p:sp>
      <p:sp>
        <p:nvSpPr>
          <p:cNvPr id="144" name="TextBox 143"/>
          <p:cNvSpPr txBox="1"/>
          <p:nvPr/>
        </p:nvSpPr>
        <p:spPr>
          <a:xfrm rot="16200000">
            <a:off x="-5255" y="1470223"/>
            <a:ext cx="1105111" cy="27699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Exit to Hallway</a:t>
            </a:r>
            <a:endParaRPr lang="en-US" sz="1200" dirty="0"/>
          </a:p>
        </p:txBody>
      </p:sp>
      <p:sp>
        <p:nvSpPr>
          <p:cNvPr id="145" name="TextBox 144"/>
          <p:cNvSpPr txBox="1"/>
          <p:nvPr/>
        </p:nvSpPr>
        <p:spPr>
          <a:xfrm rot="5400000">
            <a:off x="5900677" y="1299406"/>
            <a:ext cx="933461" cy="27699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Exit to Patio</a:t>
            </a:r>
            <a:endParaRPr lang="en-US" sz="1200" dirty="0"/>
          </a:p>
        </p:txBody>
      </p:sp>
      <p:sp>
        <p:nvSpPr>
          <p:cNvPr id="148" name="TextBox 147"/>
          <p:cNvSpPr txBox="1"/>
          <p:nvPr/>
        </p:nvSpPr>
        <p:spPr>
          <a:xfrm rot="5400000">
            <a:off x="5918400" y="7138809"/>
            <a:ext cx="933461" cy="27699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Exit to Patio</a:t>
            </a:r>
            <a:endParaRPr lang="en-US" sz="1200" dirty="0"/>
          </a:p>
        </p:txBody>
      </p:sp>
      <p:sp>
        <p:nvSpPr>
          <p:cNvPr id="149" name="TextBox 148"/>
          <p:cNvSpPr txBox="1"/>
          <p:nvPr/>
        </p:nvSpPr>
        <p:spPr>
          <a:xfrm rot="5400000">
            <a:off x="5920169" y="4652570"/>
            <a:ext cx="933461" cy="27699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Exit to Patio</a:t>
            </a:r>
            <a:endParaRPr lang="en-US" sz="1200" dirty="0"/>
          </a:p>
        </p:txBody>
      </p:sp>
      <p:cxnSp>
        <p:nvCxnSpPr>
          <p:cNvPr id="69" name="Straight Connector 68"/>
          <p:cNvCxnSpPr/>
          <p:nvPr/>
        </p:nvCxnSpPr>
        <p:spPr>
          <a:xfrm rot="5400000">
            <a:off x="-609997" y="4647803"/>
            <a:ext cx="2438400" cy="794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/>
          <p:nvPr/>
        </p:nvCxnSpPr>
        <p:spPr>
          <a:xfrm flipH="1" flipV="1">
            <a:off x="0" y="4572000"/>
            <a:ext cx="381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 flipH="1">
            <a:off x="0" y="4800600"/>
            <a:ext cx="381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/>
          <p:nvPr/>
        </p:nvCxnSpPr>
        <p:spPr>
          <a:xfrm flipH="1" flipV="1">
            <a:off x="0" y="4038600"/>
            <a:ext cx="381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/>
          <p:nvPr/>
        </p:nvCxnSpPr>
        <p:spPr>
          <a:xfrm flipH="1">
            <a:off x="0" y="4267200"/>
            <a:ext cx="381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Rectangle 129"/>
          <p:cNvSpPr/>
          <p:nvPr/>
        </p:nvSpPr>
        <p:spPr>
          <a:xfrm>
            <a:off x="5943600" y="4038600"/>
            <a:ext cx="76200" cy="990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3" name="TextBox 142"/>
          <p:cNvSpPr txBox="1"/>
          <p:nvPr/>
        </p:nvSpPr>
        <p:spPr>
          <a:xfrm rot="16200000">
            <a:off x="-5255" y="4452656"/>
            <a:ext cx="1105111" cy="27699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Exit to Hallway</a:t>
            </a:r>
            <a:endParaRPr lang="en-US" sz="1200" dirty="0"/>
          </a:p>
        </p:txBody>
      </p:sp>
      <p:cxnSp>
        <p:nvCxnSpPr>
          <p:cNvPr id="788" name="Straight Arrow Connector 787"/>
          <p:cNvCxnSpPr/>
          <p:nvPr/>
        </p:nvCxnSpPr>
        <p:spPr>
          <a:xfrm flipH="1" flipV="1">
            <a:off x="115253" y="6758295"/>
            <a:ext cx="381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9" name="Straight Arrow Connector 788"/>
          <p:cNvCxnSpPr/>
          <p:nvPr/>
        </p:nvCxnSpPr>
        <p:spPr>
          <a:xfrm flipH="1">
            <a:off x="127955" y="6999837"/>
            <a:ext cx="381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6" name="TextBox 645"/>
          <p:cNvSpPr txBox="1"/>
          <p:nvPr/>
        </p:nvSpPr>
        <p:spPr>
          <a:xfrm>
            <a:off x="5361079" y="5734683"/>
            <a:ext cx="1297215" cy="27699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Assembly Room 2</a:t>
            </a:r>
            <a:endParaRPr lang="en-US" sz="1200" dirty="0"/>
          </a:p>
        </p:txBody>
      </p:sp>
      <p:sp>
        <p:nvSpPr>
          <p:cNvPr id="647" name="TextBox 646"/>
          <p:cNvSpPr txBox="1"/>
          <p:nvPr/>
        </p:nvSpPr>
        <p:spPr>
          <a:xfrm>
            <a:off x="5278053" y="2667000"/>
            <a:ext cx="1297215" cy="27699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Assembly Room 3</a:t>
            </a:r>
            <a:endParaRPr lang="en-US" sz="1200" dirty="0"/>
          </a:p>
        </p:txBody>
      </p:sp>
      <p:grpSp>
        <p:nvGrpSpPr>
          <p:cNvPr id="891" name="Group 890"/>
          <p:cNvGrpSpPr/>
          <p:nvPr/>
        </p:nvGrpSpPr>
        <p:grpSpPr>
          <a:xfrm>
            <a:off x="3467738" y="4227789"/>
            <a:ext cx="738979" cy="726732"/>
            <a:chOff x="4953000" y="1905000"/>
            <a:chExt cx="738979" cy="726732"/>
          </a:xfrm>
        </p:grpSpPr>
        <p:grpSp>
          <p:nvGrpSpPr>
            <p:cNvPr id="892" name="Group 187"/>
            <p:cNvGrpSpPr/>
            <p:nvPr/>
          </p:nvGrpSpPr>
          <p:grpSpPr>
            <a:xfrm>
              <a:off x="4953000" y="1905000"/>
              <a:ext cx="738979" cy="631482"/>
              <a:chOff x="7217118" y="4092918"/>
              <a:chExt cx="738979" cy="631482"/>
            </a:xfrm>
          </p:grpSpPr>
          <p:sp>
            <p:nvSpPr>
              <p:cNvPr id="896" name="Oval 895"/>
              <p:cNvSpPr/>
              <p:nvPr/>
            </p:nvSpPr>
            <p:spPr>
              <a:xfrm>
                <a:off x="7315200" y="4191000"/>
                <a:ext cx="533400" cy="533400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7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898" name="Group 163"/>
              <p:cNvGrpSpPr/>
              <p:nvPr/>
            </p:nvGrpSpPr>
            <p:grpSpPr>
              <a:xfrm>
                <a:off x="7391400" y="4092918"/>
                <a:ext cx="385613" cy="98082"/>
                <a:chOff x="7270899" y="4059866"/>
                <a:chExt cx="385613" cy="98082"/>
              </a:xfrm>
            </p:grpSpPr>
            <p:pic>
              <p:nvPicPr>
                <p:cNvPr id="920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921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900" name="Group 169"/>
              <p:cNvGrpSpPr/>
              <p:nvPr/>
            </p:nvGrpSpPr>
            <p:grpSpPr>
              <a:xfrm rot="16200000">
                <a:off x="7073352" y="4406352"/>
                <a:ext cx="385613" cy="98082"/>
                <a:chOff x="7270899" y="4059866"/>
                <a:chExt cx="385613" cy="98082"/>
              </a:xfrm>
            </p:grpSpPr>
            <p:pic>
              <p:nvPicPr>
                <p:cNvPr id="909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919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901" name="Group 172"/>
              <p:cNvGrpSpPr/>
              <p:nvPr/>
            </p:nvGrpSpPr>
            <p:grpSpPr>
              <a:xfrm rot="5231031">
                <a:off x="7714249" y="4404175"/>
                <a:ext cx="385613" cy="98082"/>
                <a:chOff x="7270899" y="4059866"/>
                <a:chExt cx="385613" cy="98082"/>
              </a:xfrm>
            </p:grpSpPr>
            <p:pic>
              <p:nvPicPr>
                <p:cNvPr id="902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905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grpSp>
          <p:nvGrpSpPr>
            <p:cNvPr id="893" name="Group 169"/>
            <p:cNvGrpSpPr/>
            <p:nvPr/>
          </p:nvGrpSpPr>
          <p:grpSpPr>
            <a:xfrm rot="10800000">
              <a:off x="5124450" y="2533650"/>
              <a:ext cx="385613" cy="98082"/>
              <a:chOff x="7270899" y="4059866"/>
              <a:chExt cx="385613" cy="98082"/>
            </a:xfrm>
          </p:grpSpPr>
          <p:pic>
            <p:nvPicPr>
              <p:cNvPr id="894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270899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895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467600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</p:grpSp>
      </p:grpSp>
      <p:grpSp>
        <p:nvGrpSpPr>
          <p:cNvPr id="922" name="Group 921"/>
          <p:cNvGrpSpPr/>
          <p:nvPr/>
        </p:nvGrpSpPr>
        <p:grpSpPr>
          <a:xfrm>
            <a:off x="4035268" y="5052637"/>
            <a:ext cx="738979" cy="726732"/>
            <a:chOff x="4953000" y="1905000"/>
            <a:chExt cx="738979" cy="726732"/>
          </a:xfrm>
        </p:grpSpPr>
        <p:grpSp>
          <p:nvGrpSpPr>
            <p:cNvPr id="923" name="Group 187"/>
            <p:cNvGrpSpPr/>
            <p:nvPr/>
          </p:nvGrpSpPr>
          <p:grpSpPr>
            <a:xfrm>
              <a:off x="4953000" y="1905000"/>
              <a:ext cx="738979" cy="631482"/>
              <a:chOff x="7217118" y="4092918"/>
              <a:chExt cx="738979" cy="631482"/>
            </a:xfrm>
          </p:grpSpPr>
          <p:sp>
            <p:nvSpPr>
              <p:cNvPr id="934" name="Oval 933"/>
              <p:cNvSpPr/>
              <p:nvPr/>
            </p:nvSpPr>
            <p:spPr>
              <a:xfrm>
                <a:off x="7315200" y="4191000"/>
                <a:ext cx="533400" cy="533400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5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936" name="Group 163"/>
              <p:cNvGrpSpPr/>
              <p:nvPr/>
            </p:nvGrpSpPr>
            <p:grpSpPr>
              <a:xfrm>
                <a:off x="7391400" y="4092918"/>
                <a:ext cx="385613" cy="98082"/>
                <a:chOff x="7270899" y="4059866"/>
                <a:chExt cx="385613" cy="98082"/>
              </a:xfrm>
            </p:grpSpPr>
            <p:pic>
              <p:nvPicPr>
                <p:cNvPr id="957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958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942" name="Group 169"/>
              <p:cNvGrpSpPr/>
              <p:nvPr/>
            </p:nvGrpSpPr>
            <p:grpSpPr>
              <a:xfrm rot="16200000">
                <a:off x="7073352" y="4406352"/>
                <a:ext cx="385613" cy="98082"/>
                <a:chOff x="7270899" y="4059866"/>
                <a:chExt cx="385613" cy="98082"/>
              </a:xfrm>
            </p:grpSpPr>
            <p:pic>
              <p:nvPicPr>
                <p:cNvPr id="950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956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943" name="Group 172"/>
              <p:cNvGrpSpPr/>
              <p:nvPr/>
            </p:nvGrpSpPr>
            <p:grpSpPr>
              <a:xfrm rot="5231031">
                <a:off x="7714249" y="4404175"/>
                <a:ext cx="385613" cy="98082"/>
                <a:chOff x="7270899" y="4059866"/>
                <a:chExt cx="385613" cy="98082"/>
              </a:xfrm>
            </p:grpSpPr>
            <p:pic>
              <p:nvPicPr>
                <p:cNvPr id="944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948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grpSp>
          <p:nvGrpSpPr>
            <p:cNvPr id="928" name="Group 169"/>
            <p:cNvGrpSpPr/>
            <p:nvPr/>
          </p:nvGrpSpPr>
          <p:grpSpPr>
            <a:xfrm rot="10800000">
              <a:off x="5124450" y="2533650"/>
              <a:ext cx="385613" cy="98082"/>
              <a:chOff x="7270899" y="4059866"/>
              <a:chExt cx="385613" cy="98082"/>
            </a:xfrm>
          </p:grpSpPr>
          <p:pic>
            <p:nvPicPr>
              <p:cNvPr id="929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270899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930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467600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</p:grpSp>
      </p:grpSp>
      <p:grpSp>
        <p:nvGrpSpPr>
          <p:cNvPr id="962" name="Group 961"/>
          <p:cNvGrpSpPr/>
          <p:nvPr/>
        </p:nvGrpSpPr>
        <p:grpSpPr>
          <a:xfrm>
            <a:off x="3214497" y="3345419"/>
            <a:ext cx="738979" cy="726732"/>
            <a:chOff x="4953000" y="1905000"/>
            <a:chExt cx="738979" cy="726732"/>
          </a:xfrm>
        </p:grpSpPr>
        <p:grpSp>
          <p:nvGrpSpPr>
            <p:cNvPr id="964" name="Group 187"/>
            <p:cNvGrpSpPr/>
            <p:nvPr/>
          </p:nvGrpSpPr>
          <p:grpSpPr>
            <a:xfrm>
              <a:off x="4953000" y="1905000"/>
              <a:ext cx="738979" cy="631482"/>
              <a:chOff x="7217118" y="4092918"/>
              <a:chExt cx="738979" cy="631482"/>
            </a:xfrm>
          </p:grpSpPr>
          <p:sp>
            <p:nvSpPr>
              <p:cNvPr id="974" name="Oval 973"/>
              <p:cNvSpPr/>
              <p:nvPr/>
            </p:nvSpPr>
            <p:spPr>
              <a:xfrm>
                <a:off x="7315200" y="4191000"/>
                <a:ext cx="533400" cy="533400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6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975" name="Group 163"/>
              <p:cNvGrpSpPr/>
              <p:nvPr/>
            </p:nvGrpSpPr>
            <p:grpSpPr>
              <a:xfrm>
                <a:off x="7391400" y="4092918"/>
                <a:ext cx="385613" cy="98082"/>
                <a:chOff x="7270899" y="4059866"/>
                <a:chExt cx="385613" cy="98082"/>
              </a:xfrm>
            </p:grpSpPr>
            <p:pic>
              <p:nvPicPr>
                <p:cNvPr id="982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983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976" name="Group 169"/>
              <p:cNvGrpSpPr/>
              <p:nvPr/>
            </p:nvGrpSpPr>
            <p:grpSpPr>
              <a:xfrm rot="16200000">
                <a:off x="7073352" y="4406352"/>
                <a:ext cx="385613" cy="98082"/>
                <a:chOff x="7270899" y="4059866"/>
                <a:chExt cx="385613" cy="98082"/>
              </a:xfrm>
            </p:grpSpPr>
            <p:pic>
              <p:nvPicPr>
                <p:cNvPr id="980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981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977" name="Group 172"/>
              <p:cNvGrpSpPr/>
              <p:nvPr/>
            </p:nvGrpSpPr>
            <p:grpSpPr>
              <a:xfrm rot="5231031">
                <a:off x="7714249" y="4404175"/>
                <a:ext cx="385613" cy="98082"/>
                <a:chOff x="7270899" y="4059866"/>
                <a:chExt cx="385613" cy="98082"/>
              </a:xfrm>
            </p:grpSpPr>
            <p:pic>
              <p:nvPicPr>
                <p:cNvPr id="978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979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grpSp>
          <p:nvGrpSpPr>
            <p:cNvPr id="970" name="Group 169"/>
            <p:cNvGrpSpPr/>
            <p:nvPr/>
          </p:nvGrpSpPr>
          <p:grpSpPr>
            <a:xfrm rot="10800000">
              <a:off x="5124450" y="2533650"/>
              <a:ext cx="385613" cy="98082"/>
              <a:chOff x="7270899" y="4059866"/>
              <a:chExt cx="385613" cy="98082"/>
            </a:xfrm>
          </p:grpSpPr>
          <p:pic>
            <p:nvPicPr>
              <p:cNvPr id="972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270899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973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467600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</p:grpSp>
      </p:grpSp>
      <p:grpSp>
        <p:nvGrpSpPr>
          <p:cNvPr id="984" name="Group 983"/>
          <p:cNvGrpSpPr/>
          <p:nvPr/>
        </p:nvGrpSpPr>
        <p:grpSpPr>
          <a:xfrm>
            <a:off x="2437119" y="3399480"/>
            <a:ext cx="738979" cy="726732"/>
            <a:chOff x="4953000" y="1905000"/>
            <a:chExt cx="738979" cy="726732"/>
          </a:xfrm>
        </p:grpSpPr>
        <p:grpSp>
          <p:nvGrpSpPr>
            <p:cNvPr id="985" name="Group 187"/>
            <p:cNvGrpSpPr/>
            <p:nvPr/>
          </p:nvGrpSpPr>
          <p:grpSpPr>
            <a:xfrm>
              <a:off x="4953000" y="1905000"/>
              <a:ext cx="738979" cy="631482"/>
              <a:chOff x="7217118" y="4092918"/>
              <a:chExt cx="738979" cy="631482"/>
            </a:xfrm>
          </p:grpSpPr>
          <p:sp>
            <p:nvSpPr>
              <p:cNvPr id="997" name="Oval 996"/>
              <p:cNvSpPr/>
              <p:nvPr/>
            </p:nvSpPr>
            <p:spPr>
              <a:xfrm>
                <a:off x="7315200" y="4191000"/>
                <a:ext cx="533400" cy="533400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11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998" name="Group 163"/>
              <p:cNvGrpSpPr/>
              <p:nvPr/>
            </p:nvGrpSpPr>
            <p:grpSpPr>
              <a:xfrm>
                <a:off x="7391400" y="4092918"/>
                <a:ext cx="385613" cy="98082"/>
                <a:chOff x="7270899" y="4059866"/>
                <a:chExt cx="385613" cy="98082"/>
              </a:xfrm>
            </p:grpSpPr>
            <p:pic>
              <p:nvPicPr>
                <p:cNvPr id="1009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10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001" name="Group 169"/>
              <p:cNvGrpSpPr/>
              <p:nvPr/>
            </p:nvGrpSpPr>
            <p:grpSpPr>
              <a:xfrm rot="16200000">
                <a:off x="7073352" y="4406352"/>
                <a:ext cx="385613" cy="98082"/>
                <a:chOff x="7270899" y="4059866"/>
                <a:chExt cx="385613" cy="98082"/>
              </a:xfrm>
            </p:grpSpPr>
            <p:pic>
              <p:nvPicPr>
                <p:cNvPr id="1006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07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002" name="Group 172"/>
              <p:cNvGrpSpPr/>
              <p:nvPr/>
            </p:nvGrpSpPr>
            <p:grpSpPr>
              <a:xfrm rot="5231031">
                <a:off x="7714249" y="4404175"/>
                <a:ext cx="385613" cy="98082"/>
                <a:chOff x="7270899" y="4059866"/>
                <a:chExt cx="385613" cy="98082"/>
              </a:xfrm>
            </p:grpSpPr>
            <p:pic>
              <p:nvPicPr>
                <p:cNvPr id="1003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05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grpSp>
          <p:nvGrpSpPr>
            <p:cNvPr id="986" name="Group 169"/>
            <p:cNvGrpSpPr/>
            <p:nvPr/>
          </p:nvGrpSpPr>
          <p:grpSpPr>
            <a:xfrm rot="10800000">
              <a:off x="5124450" y="2533650"/>
              <a:ext cx="385613" cy="98082"/>
              <a:chOff x="7270899" y="4059866"/>
              <a:chExt cx="385613" cy="98082"/>
            </a:xfrm>
          </p:grpSpPr>
          <p:pic>
            <p:nvPicPr>
              <p:cNvPr id="995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270899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996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467600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</p:grpSp>
      </p:grpSp>
      <p:grpSp>
        <p:nvGrpSpPr>
          <p:cNvPr id="1011" name="Group 1010"/>
          <p:cNvGrpSpPr/>
          <p:nvPr/>
        </p:nvGrpSpPr>
        <p:grpSpPr>
          <a:xfrm>
            <a:off x="3247698" y="5075722"/>
            <a:ext cx="738979" cy="726732"/>
            <a:chOff x="4953000" y="1905000"/>
            <a:chExt cx="738979" cy="726732"/>
          </a:xfrm>
        </p:grpSpPr>
        <p:grpSp>
          <p:nvGrpSpPr>
            <p:cNvPr id="1014" name="Group 187"/>
            <p:cNvGrpSpPr/>
            <p:nvPr/>
          </p:nvGrpSpPr>
          <p:grpSpPr>
            <a:xfrm>
              <a:off x="4953000" y="1905000"/>
              <a:ext cx="738979" cy="631482"/>
              <a:chOff x="7217118" y="4092918"/>
              <a:chExt cx="738979" cy="631482"/>
            </a:xfrm>
          </p:grpSpPr>
          <p:sp>
            <p:nvSpPr>
              <p:cNvPr id="1020" name="Oval 1019"/>
              <p:cNvSpPr/>
              <p:nvPr/>
            </p:nvSpPr>
            <p:spPr>
              <a:xfrm>
                <a:off x="7315200" y="4191000"/>
                <a:ext cx="533400" cy="533400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8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021" name="Group 163"/>
              <p:cNvGrpSpPr/>
              <p:nvPr/>
            </p:nvGrpSpPr>
            <p:grpSpPr>
              <a:xfrm>
                <a:off x="7391400" y="4092918"/>
                <a:ext cx="385613" cy="98082"/>
                <a:chOff x="7270899" y="4059866"/>
                <a:chExt cx="385613" cy="98082"/>
              </a:xfrm>
            </p:grpSpPr>
            <p:pic>
              <p:nvPicPr>
                <p:cNvPr id="1029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31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022" name="Group 169"/>
              <p:cNvGrpSpPr/>
              <p:nvPr/>
            </p:nvGrpSpPr>
            <p:grpSpPr>
              <a:xfrm rot="16200000">
                <a:off x="7073352" y="4406352"/>
                <a:ext cx="385613" cy="98082"/>
                <a:chOff x="7270899" y="4059866"/>
                <a:chExt cx="385613" cy="98082"/>
              </a:xfrm>
            </p:grpSpPr>
            <p:pic>
              <p:nvPicPr>
                <p:cNvPr id="1027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28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023" name="Group 172"/>
              <p:cNvGrpSpPr/>
              <p:nvPr/>
            </p:nvGrpSpPr>
            <p:grpSpPr>
              <a:xfrm rot="5231031">
                <a:off x="7714249" y="4404175"/>
                <a:ext cx="385613" cy="98082"/>
                <a:chOff x="7270899" y="4059866"/>
                <a:chExt cx="385613" cy="98082"/>
              </a:xfrm>
            </p:grpSpPr>
            <p:pic>
              <p:nvPicPr>
                <p:cNvPr id="1024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25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grpSp>
          <p:nvGrpSpPr>
            <p:cNvPr id="1017" name="Group 169"/>
            <p:cNvGrpSpPr/>
            <p:nvPr/>
          </p:nvGrpSpPr>
          <p:grpSpPr>
            <a:xfrm rot="10800000">
              <a:off x="5124450" y="2533650"/>
              <a:ext cx="385613" cy="98082"/>
              <a:chOff x="7270899" y="4059866"/>
              <a:chExt cx="385613" cy="98082"/>
            </a:xfrm>
          </p:grpSpPr>
          <p:pic>
            <p:nvPicPr>
              <p:cNvPr id="1018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270899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019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467600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</p:grpSp>
      </p:grpSp>
      <p:grpSp>
        <p:nvGrpSpPr>
          <p:cNvPr id="1032" name="Group 1031"/>
          <p:cNvGrpSpPr/>
          <p:nvPr/>
        </p:nvGrpSpPr>
        <p:grpSpPr>
          <a:xfrm>
            <a:off x="2533068" y="4208634"/>
            <a:ext cx="738979" cy="726732"/>
            <a:chOff x="4953000" y="1905000"/>
            <a:chExt cx="738979" cy="726732"/>
          </a:xfrm>
        </p:grpSpPr>
        <p:grpSp>
          <p:nvGrpSpPr>
            <p:cNvPr id="1033" name="Group 187"/>
            <p:cNvGrpSpPr/>
            <p:nvPr/>
          </p:nvGrpSpPr>
          <p:grpSpPr>
            <a:xfrm>
              <a:off x="4953000" y="1905000"/>
              <a:ext cx="738979" cy="631482"/>
              <a:chOff x="7217118" y="4092918"/>
              <a:chExt cx="738979" cy="631482"/>
            </a:xfrm>
          </p:grpSpPr>
          <p:sp>
            <p:nvSpPr>
              <p:cNvPr id="1045" name="Oval 1044"/>
              <p:cNvSpPr/>
              <p:nvPr/>
            </p:nvSpPr>
            <p:spPr>
              <a:xfrm>
                <a:off x="7315200" y="4191000"/>
                <a:ext cx="533400" cy="533400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10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046" name="Group 163"/>
              <p:cNvGrpSpPr/>
              <p:nvPr/>
            </p:nvGrpSpPr>
            <p:grpSpPr>
              <a:xfrm>
                <a:off x="7391400" y="4092918"/>
                <a:ext cx="385613" cy="98082"/>
                <a:chOff x="7270899" y="4059866"/>
                <a:chExt cx="385613" cy="98082"/>
              </a:xfrm>
            </p:grpSpPr>
            <p:pic>
              <p:nvPicPr>
                <p:cNvPr id="1053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54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047" name="Group 169"/>
              <p:cNvGrpSpPr/>
              <p:nvPr/>
            </p:nvGrpSpPr>
            <p:grpSpPr>
              <a:xfrm rot="16200000">
                <a:off x="7073352" y="4406352"/>
                <a:ext cx="385613" cy="98082"/>
                <a:chOff x="7270899" y="4059866"/>
                <a:chExt cx="385613" cy="98082"/>
              </a:xfrm>
            </p:grpSpPr>
            <p:pic>
              <p:nvPicPr>
                <p:cNvPr id="1051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52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048" name="Group 172"/>
              <p:cNvGrpSpPr/>
              <p:nvPr/>
            </p:nvGrpSpPr>
            <p:grpSpPr>
              <a:xfrm rot="5231031">
                <a:off x="7714249" y="4404175"/>
                <a:ext cx="385613" cy="98082"/>
                <a:chOff x="7270899" y="4059866"/>
                <a:chExt cx="385613" cy="98082"/>
              </a:xfrm>
            </p:grpSpPr>
            <p:pic>
              <p:nvPicPr>
                <p:cNvPr id="1049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50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grpSp>
          <p:nvGrpSpPr>
            <p:cNvPr id="1037" name="Group 169"/>
            <p:cNvGrpSpPr/>
            <p:nvPr/>
          </p:nvGrpSpPr>
          <p:grpSpPr>
            <a:xfrm rot="10800000">
              <a:off x="5124450" y="2533650"/>
              <a:ext cx="385613" cy="98082"/>
              <a:chOff x="7270899" y="4059866"/>
              <a:chExt cx="385613" cy="98082"/>
            </a:xfrm>
          </p:grpSpPr>
          <p:pic>
            <p:nvPicPr>
              <p:cNvPr id="1039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270899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044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467600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</p:grpSp>
      </p:grpSp>
      <p:grpSp>
        <p:nvGrpSpPr>
          <p:cNvPr id="1055" name="Group 1054"/>
          <p:cNvGrpSpPr/>
          <p:nvPr/>
        </p:nvGrpSpPr>
        <p:grpSpPr>
          <a:xfrm>
            <a:off x="2459425" y="5084931"/>
            <a:ext cx="738979" cy="726732"/>
            <a:chOff x="4953000" y="1905000"/>
            <a:chExt cx="738979" cy="726732"/>
          </a:xfrm>
        </p:grpSpPr>
        <p:grpSp>
          <p:nvGrpSpPr>
            <p:cNvPr id="1056" name="Group 187"/>
            <p:cNvGrpSpPr/>
            <p:nvPr/>
          </p:nvGrpSpPr>
          <p:grpSpPr>
            <a:xfrm>
              <a:off x="4953000" y="1905000"/>
              <a:ext cx="738979" cy="631482"/>
              <a:chOff x="7217118" y="4092918"/>
              <a:chExt cx="738979" cy="631482"/>
            </a:xfrm>
          </p:grpSpPr>
          <p:sp>
            <p:nvSpPr>
              <p:cNvPr id="1061" name="Oval 1060"/>
              <p:cNvSpPr/>
              <p:nvPr/>
            </p:nvSpPr>
            <p:spPr>
              <a:xfrm>
                <a:off x="7315200" y="4191000"/>
                <a:ext cx="533400" cy="533400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9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065" name="Group 163"/>
              <p:cNvGrpSpPr/>
              <p:nvPr/>
            </p:nvGrpSpPr>
            <p:grpSpPr>
              <a:xfrm>
                <a:off x="7391400" y="4092918"/>
                <a:ext cx="385613" cy="98082"/>
                <a:chOff x="7270899" y="4059866"/>
                <a:chExt cx="385613" cy="98082"/>
              </a:xfrm>
            </p:grpSpPr>
            <p:pic>
              <p:nvPicPr>
                <p:cNvPr id="1087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88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067" name="Group 169"/>
              <p:cNvGrpSpPr/>
              <p:nvPr/>
            </p:nvGrpSpPr>
            <p:grpSpPr>
              <a:xfrm rot="16200000">
                <a:off x="7073352" y="4406352"/>
                <a:ext cx="385613" cy="98082"/>
                <a:chOff x="7270899" y="4059866"/>
                <a:chExt cx="385613" cy="98082"/>
              </a:xfrm>
            </p:grpSpPr>
            <p:pic>
              <p:nvPicPr>
                <p:cNvPr id="1079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81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073" name="Group 172"/>
              <p:cNvGrpSpPr/>
              <p:nvPr/>
            </p:nvGrpSpPr>
            <p:grpSpPr>
              <a:xfrm rot="5231031">
                <a:off x="7714249" y="4404175"/>
                <a:ext cx="385613" cy="98082"/>
                <a:chOff x="7270899" y="4059866"/>
                <a:chExt cx="385613" cy="98082"/>
              </a:xfrm>
            </p:grpSpPr>
            <p:pic>
              <p:nvPicPr>
                <p:cNvPr id="1074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75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grpSp>
          <p:nvGrpSpPr>
            <p:cNvPr id="1057" name="Group 169"/>
            <p:cNvGrpSpPr/>
            <p:nvPr/>
          </p:nvGrpSpPr>
          <p:grpSpPr>
            <a:xfrm rot="10800000">
              <a:off x="5124450" y="2533650"/>
              <a:ext cx="385613" cy="98082"/>
              <a:chOff x="7270899" y="4059866"/>
              <a:chExt cx="385613" cy="98082"/>
            </a:xfrm>
          </p:grpSpPr>
          <p:pic>
            <p:nvPicPr>
              <p:cNvPr id="1059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270899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060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467600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</p:grpSp>
      </p:grpSp>
      <p:grpSp>
        <p:nvGrpSpPr>
          <p:cNvPr id="1089" name="Group 1088"/>
          <p:cNvGrpSpPr/>
          <p:nvPr/>
        </p:nvGrpSpPr>
        <p:grpSpPr>
          <a:xfrm>
            <a:off x="1617864" y="5089971"/>
            <a:ext cx="738979" cy="726732"/>
            <a:chOff x="4953000" y="1905000"/>
            <a:chExt cx="738979" cy="726732"/>
          </a:xfrm>
        </p:grpSpPr>
        <p:grpSp>
          <p:nvGrpSpPr>
            <p:cNvPr id="1092" name="Group 187"/>
            <p:cNvGrpSpPr/>
            <p:nvPr/>
          </p:nvGrpSpPr>
          <p:grpSpPr>
            <a:xfrm>
              <a:off x="4953000" y="1905000"/>
              <a:ext cx="738979" cy="631482"/>
              <a:chOff x="7217118" y="4092918"/>
              <a:chExt cx="738979" cy="631482"/>
            </a:xfrm>
          </p:grpSpPr>
          <p:sp>
            <p:nvSpPr>
              <p:cNvPr id="1102" name="Oval 1101"/>
              <p:cNvSpPr/>
              <p:nvPr/>
            </p:nvSpPr>
            <p:spPr>
              <a:xfrm>
                <a:off x="7315200" y="4191000"/>
                <a:ext cx="533400" cy="533400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14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103" name="Group 163"/>
              <p:cNvGrpSpPr/>
              <p:nvPr/>
            </p:nvGrpSpPr>
            <p:grpSpPr>
              <a:xfrm>
                <a:off x="7391400" y="4092918"/>
                <a:ext cx="385613" cy="98082"/>
                <a:chOff x="7270899" y="4059866"/>
                <a:chExt cx="385613" cy="98082"/>
              </a:xfrm>
            </p:grpSpPr>
            <p:pic>
              <p:nvPicPr>
                <p:cNvPr id="1110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111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104" name="Group 169"/>
              <p:cNvGrpSpPr/>
              <p:nvPr/>
            </p:nvGrpSpPr>
            <p:grpSpPr>
              <a:xfrm rot="16200000">
                <a:off x="7073352" y="4406352"/>
                <a:ext cx="385613" cy="98082"/>
                <a:chOff x="7270899" y="4059866"/>
                <a:chExt cx="385613" cy="98082"/>
              </a:xfrm>
            </p:grpSpPr>
            <p:pic>
              <p:nvPicPr>
                <p:cNvPr id="1108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109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105" name="Group 172"/>
              <p:cNvGrpSpPr/>
              <p:nvPr/>
            </p:nvGrpSpPr>
            <p:grpSpPr>
              <a:xfrm rot="5231031">
                <a:off x="7714249" y="4404175"/>
                <a:ext cx="385613" cy="98082"/>
                <a:chOff x="7270899" y="4059866"/>
                <a:chExt cx="385613" cy="98082"/>
              </a:xfrm>
            </p:grpSpPr>
            <p:pic>
              <p:nvPicPr>
                <p:cNvPr id="1106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107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grpSp>
          <p:nvGrpSpPr>
            <p:cNvPr id="1096" name="Group 169"/>
            <p:cNvGrpSpPr/>
            <p:nvPr/>
          </p:nvGrpSpPr>
          <p:grpSpPr>
            <a:xfrm rot="10800000">
              <a:off x="5124450" y="2533650"/>
              <a:ext cx="385613" cy="98082"/>
              <a:chOff x="7270899" y="4059866"/>
              <a:chExt cx="385613" cy="98082"/>
            </a:xfrm>
          </p:grpSpPr>
          <p:pic>
            <p:nvPicPr>
              <p:cNvPr id="1100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270899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101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467600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</p:grpSp>
      </p:grpSp>
      <p:grpSp>
        <p:nvGrpSpPr>
          <p:cNvPr id="1112" name="Group 1111"/>
          <p:cNvGrpSpPr/>
          <p:nvPr/>
        </p:nvGrpSpPr>
        <p:grpSpPr>
          <a:xfrm>
            <a:off x="1619357" y="4247879"/>
            <a:ext cx="738979" cy="726732"/>
            <a:chOff x="4953000" y="1905000"/>
            <a:chExt cx="738979" cy="726732"/>
          </a:xfrm>
        </p:grpSpPr>
        <p:grpSp>
          <p:nvGrpSpPr>
            <p:cNvPr id="1113" name="Group 187"/>
            <p:cNvGrpSpPr/>
            <p:nvPr/>
          </p:nvGrpSpPr>
          <p:grpSpPr>
            <a:xfrm>
              <a:off x="4953000" y="1905000"/>
              <a:ext cx="738979" cy="631482"/>
              <a:chOff x="7217118" y="4092918"/>
              <a:chExt cx="738979" cy="631482"/>
            </a:xfrm>
          </p:grpSpPr>
          <p:sp>
            <p:nvSpPr>
              <p:cNvPr id="1119" name="Oval 1118"/>
              <p:cNvSpPr/>
              <p:nvPr/>
            </p:nvSpPr>
            <p:spPr>
              <a:xfrm>
                <a:off x="7315200" y="4191000"/>
                <a:ext cx="533400" cy="533400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13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123" name="Group 163"/>
              <p:cNvGrpSpPr/>
              <p:nvPr/>
            </p:nvGrpSpPr>
            <p:grpSpPr>
              <a:xfrm>
                <a:off x="7391400" y="4092918"/>
                <a:ext cx="385613" cy="98082"/>
                <a:chOff x="7270899" y="4059866"/>
                <a:chExt cx="385613" cy="98082"/>
              </a:xfrm>
            </p:grpSpPr>
            <p:pic>
              <p:nvPicPr>
                <p:cNvPr id="1130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131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124" name="Group 169"/>
              <p:cNvGrpSpPr/>
              <p:nvPr/>
            </p:nvGrpSpPr>
            <p:grpSpPr>
              <a:xfrm rot="16200000">
                <a:off x="7073352" y="4406352"/>
                <a:ext cx="385613" cy="98082"/>
                <a:chOff x="7270899" y="4059866"/>
                <a:chExt cx="385613" cy="98082"/>
              </a:xfrm>
            </p:grpSpPr>
            <p:pic>
              <p:nvPicPr>
                <p:cNvPr id="1128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129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125" name="Group 172"/>
              <p:cNvGrpSpPr/>
              <p:nvPr/>
            </p:nvGrpSpPr>
            <p:grpSpPr>
              <a:xfrm rot="5231031">
                <a:off x="7714249" y="4404175"/>
                <a:ext cx="385613" cy="98082"/>
                <a:chOff x="7270899" y="4059866"/>
                <a:chExt cx="385613" cy="98082"/>
              </a:xfrm>
            </p:grpSpPr>
            <p:pic>
              <p:nvPicPr>
                <p:cNvPr id="1126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127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grpSp>
          <p:nvGrpSpPr>
            <p:cNvPr id="1115" name="Group 169"/>
            <p:cNvGrpSpPr/>
            <p:nvPr/>
          </p:nvGrpSpPr>
          <p:grpSpPr>
            <a:xfrm rot="10800000">
              <a:off x="5124450" y="2533650"/>
              <a:ext cx="385613" cy="98082"/>
              <a:chOff x="7270899" y="4059866"/>
              <a:chExt cx="385613" cy="98082"/>
            </a:xfrm>
          </p:grpSpPr>
          <p:pic>
            <p:nvPicPr>
              <p:cNvPr id="1116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270899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117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467600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</p:grpSp>
      </p:grpSp>
      <p:grpSp>
        <p:nvGrpSpPr>
          <p:cNvPr id="1132" name="Group 1131"/>
          <p:cNvGrpSpPr/>
          <p:nvPr/>
        </p:nvGrpSpPr>
        <p:grpSpPr>
          <a:xfrm>
            <a:off x="4018634" y="3342416"/>
            <a:ext cx="738979" cy="726732"/>
            <a:chOff x="4953000" y="1905000"/>
            <a:chExt cx="738979" cy="726732"/>
          </a:xfrm>
        </p:grpSpPr>
        <p:grpSp>
          <p:nvGrpSpPr>
            <p:cNvPr id="1133" name="Group 187"/>
            <p:cNvGrpSpPr/>
            <p:nvPr/>
          </p:nvGrpSpPr>
          <p:grpSpPr>
            <a:xfrm>
              <a:off x="4953000" y="1905000"/>
              <a:ext cx="738979" cy="631482"/>
              <a:chOff x="7217118" y="4092918"/>
              <a:chExt cx="738979" cy="631482"/>
            </a:xfrm>
          </p:grpSpPr>
          <p:sp>
            <p:nvSpPr>
              <p:cNvPr id="1137" name="Oval 1136"/>
              <p:cNvSpPr/>
              <p:nvPr/>
            </p:nvSpPr>
            <p:spPr>
              <a:xfrm>
                <a:off x="7315200" y="4191000"/>
                <a:ext cx="533400" cy="533400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4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138" name="Group 163"/>
              <p:cNvGrpSpPr/>
              <p:nvPr/>
            </p:nvGrpSpPr>
            <p:grpSpPr>
              <a:xfrm>
                <a:off x="7391400" y="4092918"/>
                <a:ext cx="385613" cy="98082"/>
                <a:chOff x="7270899" y="4059866"/>
                <a:chExt cx="385613" cy="98082"/>
              </a:xfrm>
            </p:grpSpPr>
            <p:pic>
              <p:nvPicPr>
                <p:cNvPr id="1145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146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139" name="Group 169"/>
              <p:cNvGrpSpPr/>
              <p:nvPr/>
            </p:nvGrpSpPr>
            <p:grpSpPr>
              <a:xfrm rot="16200000">
                <a:off x="7073352" y="4406352"/>
                <a:ext cx="385613" cy="98082"/>
                <a:chOff x="7270899" y="4059866"/>
                <a:chExt cx="385613" cy="98082"/>
              </a:xfrm>
            </p:grpSpPr>
            <p:pic>
              <p:nvPicPr>
                <p:cNvPr id="1143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144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140" name="Group 172"/>
              <p:cNvGrpSpPr/>
              <p:nvPr/>
            </p:nvGrpSpPr>
            <p:grpSpPr>
              <a:xfrm rot="5231031">
                <a:off x="7714249" y="4404175"/>
                <a:ext cx="385613" cy="98082"/>
                <a:chOff x="7270899" y="4059866"/>
                <a:chExt cx="385613" cy="98082"/>
              </a:xfrm>
            </p:grpSpPr>
            <p:pic>
              <p:nvPicPr>
                <p:cNvPr id="1141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142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grpSp>
          <p:nvGrpSpPr>
            <p:cNvPr id="1134" name="Group 169"/>
            <p:cNvGrpSpPr/>
            <p:nvPr/>
          </p:nvGrpSpPr>
          <p:grpSpPr>
            <a:xfrm rot="10800000">
              <a:off x="5124450" y="2533650"/>
              <a:ext cx="385613" cy="98082"/>
              <a:chOff x="7270899" y="4059866"/>
              <a:chExt cx="385613" cy="98082"/>
            </a:xfrm>
          </p:grpSpPr>
          <p:pic>
            <p:nvPicPr>
              <p:cNvPr id="1135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270899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136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467600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</p:grpSp>
      </p:grpSp>
      <p:grpSp>
        <p:nvGrpSpPr>
          <p:cNvPr id="1147" name="Group 1146"/>
          <p:cNvGrpSpPr/>
          <p:nvPr/>
        </p:nvGrpSpPr>
        <p:grpSpPr>
          <a:xfrm>
            <a:off x="4374296" y="4244877"/>
            <a:ext cx="738979" cy="726732"/>
            <a:chOff x="4953000" y="1905000"/>
            <a:chExt cx="738979" cy="726732"/>
          </a:xfrm>
        </p:grpSpPr>
        <p:grpSp>
          <p:nvGrpSpPr>
            <p:cNvPr id="1148" name="Group 187"/>
            <p:cNvGrpSpPr/>
            <p:nvPr/>
          </p:nvGrpSpPr>
          <p:grpSpPr>
            <a:xfrm>
              <a:off x="4953000" y="1905000"/>
              <a:ext cx="738979" cy="631482"/>
              <a:chOff x="7217118" y="4092918"/>
              <a:chExt cx="738979" cy="631482"/>
            </a:xfrm>
          </p:grpSpPr>
          <p:sp>
            <p:nvSpPr>
              <p:cNvPr id="1152" name="Oval 1151"/>
              <p:cNvSpPr/>
              <p:nvPr/>
            </p:nvSpPr>
            <p:spPr>
              <a:xfrm>
                <a:off x="7315200" y="4191000"/>
                <a:ext cx="533400" cy="533400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3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153" name="Group 163"/>
              <p:cNvGrpSpPr/>
              <p:nvPr/>
            </p:nvGrpSpPr>
            <p:grpSpPr>
              <a:xfrm>
                <a:off x="7391400" y="4092918"/>
                <a:ext cx="385613" cy="98082"/>
                <a:chOff x="7270899" y="4059866"/>
                <a:chExt cx="385613" cy="98082"/>
              </a:xfrm>
            </p:grpSpPr>
            <p:pic>
              <p:nvPicPr>
                <p:cNvPr id="1160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161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154" name="Group 169"/>
              <p:cNvGrpSpPr/>
              <p:nvPr/>
            </p:nvGrpSpPr>
            <p:grpSpPr>
              <a:xfrm rot="16200000">
                <a:off x="7073352" y="4406352"/>
                <a:ext cx="385613" cy="98082"/>
                <a:chOff x="7270899" y="4059866"/>
                <a:chExt cx="385613" cy="98082"/>
              </a:xfrm>
            </p:grpSpPr>
            <p:pic>
              <p:nvPicPr>
                <p:cNvPr id="1158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159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155" name="Group 172"/>
              <p:cNvGrpSpPr/>
              <p:nvPr/>
            </p:nvGrpSpPr>
            <p:grpSpPr>
              <a:xfrm rot="5231031">
                <a:off x="7714249" y="4404175"/>
                <a:ext cx="385613" cy="98082"/>
                <a:chOff x="7270899" y="4059866"/>
                <a:chExt cx="385613" cy="98082"/>
              </a:xfrm>
            </p:grpSpPr>
            <p:pic>
              <p:nvPicPr>
                <p:cNvPr id="1156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157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grpSp>
          <p:nvGrpSpPr>
            <p:cNvPr id="1149" name="Group 169"/>
            <p:cNvGrpSpPr/>
            <p:nvPr/>
          </p:nvGrpSpPr>
          <p:grpSpPr>
            <a:xfrm rot="10800000">
              <a:off x="5124450" y="2533650"/>
              <a:ext cx="385613" cy="98082"/>
              <a:chOff x="7270899" y="4059866"/>
              <a:chExt cx="385613" cy="98082"/>
            </a:xfrm>
          </p:grpSpPr>
          <p:pic>
            <p:nvPicPr>
              <p:cNvPr id="1150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270899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151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467600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</p:grpSp>
      </p:grpSp>
      <p:grpSp>
        <p:nvGrpSpPr>
          <p:cNvPr id="1162" name="Group 1161"/>
          <p:cNvGrpSpPr/>
          <p:nvPr/>
        </p:nvGrpSpPr>
        <p:grpSpPr>
          <a:xfrm>
            <a:off x="1632221" y="3397707"/>
            <a:ext cx="738979" cy="726732"/>
            <a:chOff x="4953000" y="1905000"/>
            <a:chExt cx="738979" cy="726732"/>
          </a:xfrm>
        </p:grpSpPr>
        <p:grpSp>
          <p:nvGrpSpPr>
            <p:cNvPr id="1163" name="Group 187"/>
            <p:cNvGrpSpPr/>
            <p:nvPr/>
          </p:nvGrpSpPr>
          <p:grpSpPr>
            <a:xfrm>
              <a:off x="4953000" y="1905000"/>
              <a:ext cx="738979" cy="631482"/>
              <a:chOff x="7217118" y="4092918"/>
              <a:chExt cx="738979" cy="631482"/>
            </a:xfrm>
          </p:grpSpPr>
          <p:sp>
            <p:nvSpPr>
              <p:cNvPr id="1167" name="Oval 1166"/>
              <p:cNvSpPr/>
              <p:nvPr/>
            </p:nvSpPr>
            <p:spPr>
              <a:xfrm>
                <a:off x="7315200" y="4191000"/>
                <a:ext cx="533400" cy="533400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12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168" name="Group 163"/>
              <p:cNvGrpSpPr/>
              <p:nvPr/>
            </p:nvGrpSpPr>
            <p:grpSpPr>
              <a:xfrm>
                <a:off x="7391400" y="4092918"/>
                <a:ext cx="385613" cy="98082"/>
                <a:chOff x="7270899" y="4059866"/>
                <a:chExt cx="385613" cy="98082"/>
              </a:xfrm>
            </p:grpSpPr>
            <p:pic>
              <p:nvPicPr>
                <p:cNvPr id="1175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176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169" name="Group 169"/>
              <p:cNvGrpSpPr/>
              <p:nvPr/>
            </p:nvGrpSpPr>
            <p:grpSpPr>
              <a:xfrm rot="16200000">
                <a:off x="7073352" y="4406352"/>
                <a:ext cx="385613" cy="98082"/>
                <a:chOff x="7270899" y="4059866"/>
                <a:chExt cx="385613" cy="98082"/>
              </a:xfrm>
            </p:grpSpPr>
            <p:pic>
              <p:nvPicPr>
                <p:cNvPr id="1173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174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170" name="Group 172"/>
              <p:cNvGrpSpPr/>
              <p:nvPr/>
            </p:nvGrpSpPr>
            <p:grpSpPr>
              <a:xfrm rot="5231031">
                <a:off x="7714249" y="4404175"/>
                <a:ext cx="385613" cy="98082"/>
                <a:chOff x="7270899" y="4059866"/>
                <a:chExt cx="385613" cy="98082"/>
              </a:xfrm>
            </p:grpSpPr>
            <p:pic>
              <p:nvPicPr>
                <p:cNvPr id="1171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172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grpSp>
          <p:nvGrpSpPr>
            <p:cNvPr id="1164" name="Group 169"/>
            <p:cNvGrpSpPr/>
            <p:nvPr/>
          </p:nvGrpSpPr>
          <p:grpSpPr>
            <a:xfrm rot="10800000">
              <a:off x="5124450" y="2533650"/>
              <a:ext cx="385613" cy="98082"/>
              <a:chOff x="7270899" y="4059866"/>
              <a:chExt cx="385613" cy="98082"/>
            </a:xfrm>
          </p:grpSpPr>
          <p:pic>
            <p:nvPicPr>
              <p:cNvPr id="1165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270899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166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467600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</p:grpSp>
      </p:grpSp>
      <p:grpSp>
        <p:nvGrpSpPr>
          <p:cNvPr id="1177" name="Group 1176"/>
          <p:cNvGrpSpPr/>
          <p:nvPr/>
        </p:nvGrpSpPr>
        <p:grpSpPr>
          <a:xfrm>
            <a:off x="1397304" y="6395079"/>
            <a:ext cx="1347023" cy="1788923"/>
            <a:chOff x="1397304" y="6395079"/>
            <a:chExt cx="1347023" cy="1788923"/>
          </a:xfrm>
        </p:grpSpPr>
        <p:grpSp>
          <p:nvGrpSpPr>
            <p:cNvPr id="1178" name="Group 1177"/>
            <p:cNvGrpSpPr/>
            <p:nvPr/>
          </p:nvGrpSpPr>
          <p:grpSpPr>
            <a:xfrm>
              <a:off x="1397304" y="6395079"/>
              <a:ext cx="1336245" cy="343479"/>
              <a:chOff x="1418861" y="6395265"/>
              <a:chExt cx="1336245" cy="343479"/>
            </a:xfrm>
          </p:grpSpPr>
          <p:grpSp>
            <p:nvGrpSpPr>
              <p:cNvPr id="1230" name="Group 1229"/>
              <p:cNvGrpSpPr/>
              <p:nvPr/>
            </p:nvGrpSpPr>
            <p:grpSpPr>
              <a:xfrm>
                <a:off x="1418861" y="6509190"/>
                <a:ext cx="1336245" cy="229554"/>
                <a:chOff x="7698552" y="915055"/>
                <a:chExt cx="1336245" cy="229554"/>
              </a:xfrm>
            </p:grpSpPr>
            <p:sp>
              <p:nvSpPr>
                <p:cNvPr id="1243" name="Rectangle 1242"/>
                <p:cNvSpPr/>
                <p:nvPr/>
              </p:nvSpPr>
              <p:spPr>
                <a:xfrm>
                  <a:off x="8129889" y="915617"/>
                  <a:ext cx="457200" cy="228600"/>
                </a:xfrm>
                <a:prstGeom prst="rect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b="1" dirty="0" smtClean="0">
                      <a:solidFill>
                        <a:schemeClr val="tx1"/>
                      </a:solidFill>
                    </a:rPr>
                    <a:t>Table</a:t>
                  </a:r>
                  <a:endParaRPr lang="en-US" sz="9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44" name="Rectangle 1243"/>
                <p:cNvSpPr/>
                <p:nvPr/>
              </p:nvSpPr>
              <p:spPr>
                <a:xfrm>
                  <a:off x="8577597" y="916009"/>
                  <a:ext cx="457200" cy="228600"/>
                </a:xfrm>
                <a:prstGeom prst="rect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b="1" dirty="0" smtClean="0">
                      <a:solidFill>
                        <a:schemeClr val="tx1"/>
                      </a:solidFill>
                    </a:rPr>
                    <a:t>Table</a:t>
                  </a:r>
                  <a:endParaRPr lang="en-US" sz="9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45" name="Rectangle 1244"/>
                <p:cNvSpPr/>
                <p:nvPr/>
              </p:nvSpPr>
              <p:spPr>
                <a:xfrm>
                  <a:off x="7698552" y="915055"/>
                  <a:ext cx="457200" cy="228600"/>
                </a:xfrm>
                <a:prstGeom prst="rect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b="1" dirty="0" smtClean="0">
                      <a:solidFill>
                        <a:schemeClr val="tx1"/>
                      </a:solidFill>
                    </a:rPr>
                    <a:t>Table</a:t>
                  </a:r>
                  <a:endParaRPr lang="en-US" sz="900" b="1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231" name="Group 1230"/>
              <p:cNvGrpSpPr/>
              <p:nvPr/>
            </p:nvGrpSpPr>
            <p:grpSpPr>
              <a:xfrm>
                <a:off x="2340729" y="6396693"/>
                <a:ext cx="397450" cy="91440"/>
                <a:chOff x="2403292" y="6365967"/>
                <a:chExt cx="397450" cy="91440"/>
              </a:xfrm>
            </p:grpSpPr>
            <p:pic>
              <p:nvPicPr>
                <p:cNvPr id="1240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40329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241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53196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242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66635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232" name="Group 1231"/>
              <p:cNvGrpSpPr/>
              <p:nvPr/>
            </p:nvGrpSpPr>
            <p:grpSpPr>
              <a:xfrm>
                <a:off x="1893711" y="6395265"/>
                <a:ext cx="397450" cy="91440"/>
                <a:chOff x="2403292" y="6365967"/>
                <a:chExt cx="397450" cy="91440"/>
              </a:xfrm>
            </p:grpSpPr>
            <p:pic>
              <p:nvPicPr>
                <p:cNvPr id="1237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40329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238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53196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239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66635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233" name="Group 1232"/>
              <p:cNvGrpSpPr/>
              <p:nvPr/>
            </p:nvGrpSpPr>
            <p:grpSpPr>
              <a:xfrm>
                <a:off x="1457195" y="6398898"/>
                <a:ext cx="397450" cy="91440"/>
                <a:chOff x="2403292" y="6365967"/>
                <a:chExt cx="397450" cy="91440"/>
              </a:xfrm>
            </p:grpSpPr>
            <p:pic>
              <p:nvPicPr>
                <p:cNvPr id="1234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40329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235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53196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236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66635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grpSp>
          <p:nvGrpSpPr>
            <p:cNvPr id="1179" name="Group 1178"/>
            <p:cNvGrpSpPr/>
            <p:nvPr/>
          </p:nvGrpSpPr>
          <p:grpSpPr>
            <a:xfrm>
              <a:off x="1405490" y="6878507"/>
              <a:ext cx="1336245" cy="343479"/>
              <a:chOff x="1418861" y="6395265"/>
              <a:chExt cx="1336245" cy="343479"/>
            </a:xfrm>
          </p:grpSpPr>
          <p:grpSp>
            <p:nvGrpSpPr>
              <p:cNvPr id="1214" name="Group 1213"/>
              <p:cNvGrpSpPr/>
              <p:nvPr/>
            </p:nvGrpSpPr>
            <p:grpSpPr>
              <a:xfrm>
                <a:off x="1418861" y="6509190"/>
                <a:ext cx="1336245" cy="229554"/>
                <a:chOff x="7698552" y="915055"/>
                <a:chExt cx="1336245" cy="229554"/>
              </a:xfrm>
            </p:grpSpPr>
            <p:sp>
              <p:nvSpPr>
                <p:cNvPr id="1227" name="Rectangle 1226"/>
                <p:cNvSpPr/>
                <p:nvPr/>
              </p:nvSpPr>
              <p:spPr>
                <a:xfrm>
                  <a:off x="8129889" y="915617"/>
                  <a:ext cx="457200" cy="228600"/>
                </a:xfrm>
                <a:prstGeom prst="rect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b="1" dirty="0" smtClean="0">
                      <a:solidFill>
                        <a:schemeClr val="tx1"/>
                      </a:solidFill>
                    </a:rPr>
                    <a:t>Table</a:t>
                  </a:r>
                  <a:endParaRPr lang="en-US" sz="9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28" name="Rectangle 1227"/>
                <p:cNvSpPr/>
                <p:nvPr/>
              </p:nvSpPr>
              <p:spPr>
                <a:xfrm>
                  <a:off x="8577597" y="916009"/>
                  <a:ext cx="457200" cy="228600"/>
                </a:xfrm>
                <a:prstGeom prst="rect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b="1" dirty="0" smtClean="0">
                      <a:solidFill>
                        <a:schemeClr val="tx1"/>
                      </a:solidFill>
                    </a:rPr>
                    <a:t>Table</a:t>
                  </a:r>
                  <a:endParaRPr lang="en-US" sz="9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29" name="Rectangle 1228"/>
                <p:cNvSpPr/>
                <p:nvPr/>
              </p:nvSpPr>
              <p:spPr>
                <a:xfrm>
                  <a:off x="7698552" y="915055"/>
                  <a:ext cx="457200" cy="228600"/>
                </a:xfrm>
                <a:prstGeom prst="rect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b="1" dirty="0" smtClean="0">
                      <a:solidFill>
                        <a:schemeClr val="tx1"/>
                      </a:solidFill>
                    </a:rPr>
                    <a:t>Table</a:t>
                  </a:r>
                  <a:endParaRPr lang="en-US" sz="900" b="1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215" name="Group 1214"/>
              <p:cNvGrpSpPr/>
              <p:nvPr/>
            </p:nvGrpSpPr>
            <p:grpSpPr>
              <a:xfrm>
                <a:off x="2340729" y="6396693"/>
                <a:ext cx="397450" cy="91440"/>
                <a:chOff x="2403292" y="6365967"/>
                <a:chExt cx="397450" cy="91440"/>
              </a:xfrm>
            </p:grpSpPr>
            <p:pic>
              <p:nvPicPr>
                <p:cNvPr id="1224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40329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225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53196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226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66635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216" name="Group 1215"/>
              <p:cNvGrpSpPr/>
              <p:nvPr/>
            </p:nvGrpSpPr>
            <p:grpSpPr>
              <a:xfrm>
                <a:off x="1893711" y="6395265"/>
                <a:ext cx="397450" cy="91440"/>
                <a:chOff x="2403292" y="6365967"/>
                <a:chExt cx="397450" cy="91440"/>
              </a:xfrm>
            </p:grpSpPr>
            <p:pic>
              <p:nvPicPr>
                <p:cNvPr id="1221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40329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222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53196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223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66635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217" name="Group 1216"/>
              <p:cNvGrpSpPr/>
              <p:nvPr/>
            </p:nvGrpSpPr>
            <p:grpSpPr>
              <a:xfrm>
                <a:off x="1457195" y="6398898"/>
                <a:ext cx="397450" cy="91440"/>
                <a:chOff x="2403292" y="6365967"/>
                <a:chExt cx="397450" cy="91440"/>
              </a:xfrm>
            </p:grpSpPr>
            <p:pic>
              <p:nvPicPr>
                <p:cNvPr id="1218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40329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219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53196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220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66635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grpSp>
          <p:nvGrpSpPr>
            <p:cNvPr id="1180" name="Group 1179"/>
            <p:cNvGrpSpPr/>
            <p:nvPr/>
          </p:nvGrpSpPr>
          <p:grpSpPr>
            <a:xfrm>
              <a:off x="1405951" y="7341865"/>
              <a:ext cx="1336245" cy="343479"/>
              <a:chOff x="1418861" y="6395265"/>
              <a:chExt cx="1336245" cy="343479"/>
            </a:xfrm>
          </p:grpSpPr>
          <p:grpSp>
            <p:nvGrpSpPr>
              <p:cNvPr id="1198" name="Group 1197"/>
              <p:cNvGrpSpPr/>
              <p:nvPr/>
            </p:nvGrpSpPr>
            <p:grpSpPr>
              <a:xfrm>
                <a:off x="1418861" y="6509190"/>
                <a:ext cx="1336245" cy="229554"/>
                <a:chOff x="7698552" y="915055"/>
                <a:chExt cx="1336245" cy="229554"/>
              </a:xfrm>
            </p:grpSpPr>
            <p:sp>
              <p:nvSpPr>
                <p:cNvPr id="1211" name="Rectangle 1210"/>
                <p:cNvSpPr/>
                <p:nvPr/>
              </p:nvSpPr>
              <p:spPr>
                <a:xfrm>
                  <a:off x="8129889" y="915617"/>
                  <a:ext cx="457200" cy="228600"/>
                </a:xfrm>
                <a:prstGeom prst="rect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b="1" dirty="0" smtClean="0">
                      <a:solidFill>
                        <a:schemeClr val="tx1"/>
                      </a:solidFill>
                    </a:rPr>
                    <a:t>Table</a:t>
                  </a:r>
                  <a:endParaRPr lang="en-US" sz="9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12" name="Rectangle 1211"/>
                <p:cNvSpPr/>
                <p:nvPr/>
              </p:nvSpPr>
              <p:spPr>
                <a:xfrm>
                  <a:off x="8577597" y="916009"/>
                  <a:ext cx="457200" cy="228600"/>
                </a:xfrm>
                <a:prstGeom prst="rect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b="1" dirty="0" smtClean="0">
                      <a:solidFill>
                        <a:schemeClr val="tx1"/>
                      </a:solidFill>
                    </a:rPr>
                    <a:t>Table</a:t>
                  </a:r>
                  <a:endParaRPr lang="en-US" sz="9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13" name="Rectangle 1212"/>
                <p:cNvSpPr/>
                <p:nvPr/>
              </p:nvSpPr>
              <p:spPr>
                <a:xfrm>
                  <a:off x="7698552" y="915055"/>
                  <a:ext cx="457200" cy="228600"/>
                </a:xfrm>
                <a:prstGeom prst="rect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b="1" dirty="0" smtClean="0">
                      <a:solidFill>
                        <a:schemeClr val="tx1"/>
                      </a:solidFill>
                    </a:rPr>
                    <a:t>Table</a:t>
                  </a:r>
                  <a:endParaRPr lang="en-US" sz="900" b="1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199" name="Group 1198"/>
              <p:cNvGrpSpPr/>
              <p:nvPr/>
            </p:nvGrpSpPr>
            <p:grpSpPr>
              <a:xfrm>
                <a:off x="2340729" y="6396693"/>
                <a:ext cx="397450" cy="91440"/>
                <a:chOff x="2403292" y="6365967"/>
                <a:chExt cx="397450" cy="91440"/>
              </a:xfrm>
            </p:grpSpPr>
            <p:pic>
              <p:nvPicPr>
                <p:cNvPr id="1208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40329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209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53196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210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66635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200" name="Group 1199"/>
              <p:cNvGrpSpPr/>
              <p:nvPr/>
            </p:nvGrpSpPr>
            <p:grpSpPr>
              <a:xfrm>
                <a:off x="1893711" y="6395265"/>
                <a:ext cx="397450" cy="91440"/>
                <a:chOff x="2403292" y="6365967"/>
                <a:chExt cx="397450" cy="91440"/>
              </a:xfrm>
            </p:grpSpPr>
            <p:pic>
              <p:nvPicPr>
                <p:cNvPr id="1205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40329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206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53196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207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66635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201" name="Group 1200"/>
              <p:cNvGrpSpPr/>
              <p:nvPr/>
            </p:nvGrpSpPr>
            <p:grpSpPr>
              <a:xfrm>
                <a:off x="1457195" y="6398898"/>
                <a:ext cx="397450" cy="91440"/>
                <a:chOff x="2403292" y="6365967"/>
                <a:chExt cx="397450" cy="91440"/>
              </a:xfrm>
            </p:grpSpPr>
            <p:pic>
              <p:nvPicPr>
                <p:cNvPr id="1202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40329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203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53196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204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66635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grpSp>
          <p:nvGrpSpPr>
            <p:cNvPr id="1181" name="Group 1180"/>
            <p:cNvGrpSpPr/>
            <p:nvPr/>
          </p:nvGrpSpPr>
          <p:grpSpPr>
            <a:xfrm>
              <a:off x="1408082" y="7840523"/>
              <a:ext cx="1336245" cy="343479"/>
              <a:chOff x="1418861" y="6395265"/>
              <a:chExt cx="1336245" cy="343479"/>
            </a:xfrm>
          </p:grpSpPr>
          <p:grpSp>
            <p:nvGrpSpPr>
              <p:cNvPr id="1182" name="Group 1181"/>
              <p:cNvGrpSpPr/>
              <p:nvPr/>
            </p:nvGrpSpPr>
            <p:grpSpPr>
              <a:xfrm>
                <a:off x="1418861" y="6509190"/>
                <a:ext cx="1336245" cy="229554"/>
                <a:chOff x="7698552" y="915055"/>
                <a:chExt cx="1336245" cy="229554"/>
              </a:xfrm>
            </p:grpSpPr>
            <p:sp>
              <p:nvSpPr>
                <p:cNvPr id="1195" name="Rectangle 1194"/>
                <p:cNvSpPr/>
                <p:nvPr/>
              </p:nvSpPr>
              <p:spPr>
                <a:xfrm>
                  <a:off x="8129889" y="915617"/>
                  <a:ext cx="457200" cy="228600"/>
                </a:xfrm>
                <a:prstGeom prst="rect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b="1" dirty="0" smtClean="0">
                      <a:solidFill>
                        <a:schemeClr val="tx1"/>
                      </a:solidFill>
                    </a:rPr>
                    <a:t>Table</a:t>
                  </a:r>
                  <a:endParaRPr lang="en-US" sz="9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96" name="Rectangle 1195"/>
                <p:cNvSpPr/>
                <p:nvPr/>
              </p:nvSpPr>
              <p:spPr>
                <a:xfrm>
                  <a:off x="8577597" y="916009"/>
                  <a:ext cx="457200" cy="228600"/>
                </a:xfrm>
                <a:prstGeom prst="rect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b="1" dirty="0" smtClean="0">
                      <a:solidFill>
                        <a:schemeClr val="tx1"/>
                      </a:solidFill>
                    </a:rPr>
                    <a:t>Table</a:t>
                  </a:r>
                  <a:endParaRPr lang="en-US" sz="9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97" name="Rectangle 1196"/>
                <p:cNvSpPr/>
                <p:nvPr/>
              </p:nvSpPr>
              <p:spPr>
                <a:xfrm>
                  <a:off x="7698552" y="915055"/>
                  <a:ext cx="457200" cy="228600"/>
                </a:xfrm>
                <a:prstGeom prst="rect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b="1" dirty="0" smtClean="0">
                      <a:solidFill>
                        <a:schemeClr val="tx1"/>
                      </a:solidFill>
                    </a:rPr>
                    <a:t>Table</a:t>
                  </a:r>
                  <a:endParaRPr lang="en-US" sz="900" b="1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183" name="Group 1182"/>
              <p:cNvGrpSpPr/>
              <p:nvPr/>
            </p:nvGrpSpPr>
            <p:grpSpPr>
              <a:xfrm>
                <a:off x="2340729" y="6396693"/>
                <a:ext cx="397450" cy="91440"/>
                <a:chOff x="2403292" y="6365967"/>
                <a:chExt cx="397450" cy="91440"/>
              </a:xfrm>
            </p:grpSpPr>
            <p:pic>
              <p:nvPicPr>
                <p:cNvPr id="1192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40329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193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53196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194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66635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184" name="Group 1183"/>
              <p:cNvGrpSpPr/>
              <p:nvPr/>
            </p:nvGrpSpPr>
            <p:grpSpPr>
              <a:xfrm>
                <a:off x="1893711" y="6395265"/>
                <a:ext cx="397450" cy="91440"/>
                <a:chOff x="2403292" y="6365967"/>
                <a:chExt cx="397450" cy="91440"/>
              </a:xfrm>
            </p:grpSpPr>
            <p:pic>
              <p:nvPicPr>
                <p:cNvPr id="1189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40329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190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53196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191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66635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185" name="Group 1184"/>
              <p:cNvGrpSpPr/>
              <p:nvPr/>
            </p:nvGrpSpPr>
            <p:grpSpPr>
              <a:xfrm>
                <a:off x="1457195" y="6398898"/>
                <a:ext cx="397450" cy="91440"/>
                <a:chOff x="2403292" y="6365967"/>
                <a:chExt cx="397450" cy="91440"/>
              </a:xfrm>
            </p:grpSpPr>
            <p:pic>
              <p:nvPicPr>
                <p:cNvPr id="1186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40329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187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53196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188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66635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</p:grpSp>
      <p:grpSp>
        <p:nvGrpSpPr>
          <p:cNvPr id="1246" name="Group 1245"/>
          <p:cNvGrpSpPr/>
          <p:nvPr/>
        </p:nvGrpSpPr>
        <p:grpSpPr>
          <a:xfrm>
            <a:off x="3822447" y="6409880"/>
            <a:ext cx="1347023" cy="1788923"/>
            <a:chOff x="1397304" y="6395079"/>
            <a:chExt cx="1347023" cy="1788923"/>
          </a:xfrm>
        </p:grpSpPr>
        <p:grpSp>
          <p:nvGrpSpPr>
            <p:cNvPr id="1247" name="Group 1246"/>
            <p:cNvGrpSpPr/>
            <p:nvPr/>
          </p:nvGrpSpPr>
          <p:grpSpPr>
            <a:xfrm>
              <a:off x="1397304" y="6395079"/>
              <a:ext cx="1336245" cy="343479"/>
              <a:chOff x="1418861" y="6395265"/>
              <a:chExt cx="1336245" cy="343479"/>
            </a:xfrm>
          </p:grpSpPr>
          <p:grpSp>
            <p:nvGrpSpPr>
              <p:cNvPr id="1307" name="Group 1306"/>
              <p:cNvGrpSpPr/>
              <p:nvPr/>
            </p:nvGrpSpPr>
            <p:grpSpPr>
              <a:xfrm>
                <a:off x="1418861" y="6509190"/>
                <a:ext cx="1336245" cy="229554"/>
                <a:chOff x="7698552" y="915055"/>
                <a:chExt cx="1336245" cy="229554"/>
              </a:xfrm>
            </p:grpSpPr>
            <p:sp>
              <p:nvSpPr>
                <p:cNvPr id="1320" name="Rectangle 1319"/>
                <p:cNvSpPr/>
                <p:nvPr/>
              </p:nvSpPr>
              <p:spPr>
                <a:xfrm>
                  <a:off x="8129889" y="915617"/>
                  <a:ext cx="457200" cy="228600"/>
                </a:xfrm>
                <a:prstGeom prst="rect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b="1" dirty="0" smtClean="0">
                      <a:solidFill>
                        <a:schemeClr val="tx1"/>
                      </a:solidFill>
                    </a:rPr>
                    <a:t>Table</a:t>
                  </a:r>
                  <a:endParaRPr lang="en-US" sz="9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21" name="Rectangle 1320"/>
                <p:cNvSpPr/>
                <p:nvPr/>
              </p:nvSpPr>
              <p:spPr>
                <a:xfrm>
                  <a:off x="8577597" y="916009"/>
                  <a:ext cx="457200" cy="228600"/>
                </a:xfrm>
                <a:prstGeom prst="rect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b="1" dirty="0" smtClean="0">
                      <a:solidFill>
                        <a:schemeClr val="tx1"/>
                      </a:solidFill>
                    </a:rPr>
                    <a:t>Table</a:t>
                  </a:r>
                  <a:endParaRPr lang="en-US" sz="9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22" name="Rectangle 1321"/>
                <p:cNvSpPr/>
                <p:nvPr/>
              </p:nvSpPr>
              <p:spPr>
                <a:xfrm>
                  <a:off x="7698552" y="915055"/>
                  <a:ext cx="457200" cy="228600"/>
                </a:xfrm>
                <a:prstGeom prst="rect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b="1" dirty="0" smtClean="0">
                      <a:solidFill>
                        <a:schemeClr val="tx1"/>
                      </a:solidFill>
                    </a:rPr>
                    <a:t>Table</a:t>
                  </a:r>
                  <a:endParaRPr lang="en-US" sz="900" b="1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308" name="Group 1307"/>
              <p:cNvGrpSpPr/>
              <p:nvPr/>
            </p:nvGrpSpPr>
            <p:grpSpPr>
              <a:xfrm>
                <a:off x="2340729" y="6396693"/>
                <a:ext cx="397450" cy="91440"/>
                <a:chOff x="2403292" y="6365967"/>
                <a:chExt cx="397450" cy="91440"/>
              </a:xfrm>
            </p:grpSpPr>
            <p:pic>
              <p:nvPicPr>
                <p:cNvPr id="1317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40329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18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53196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19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66635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309" name="Group 1308"/>
              <p:cNvGrpSpPr/>
              <p:nvPr/>
            </p:nvGrpSpPr>
            <p:grpSpPr>
              <a:xfrm>
                <a:off x="1893711" y="6395265"/>
                <a:ext cx="397450" cy="91440"/>
                <a:chOff x="2403292" y="6365967"/>
                <a:chExt cx="397450" cy="91440"/>
              </a:xfrm>
            </p:grpSpPr>
            <p:pic>
              <p:nvPicPr>
                <p:cNvPr id="1314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40329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15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53196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16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66635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310" name="Group 1309"/>
              <p:cNvGrpSpPr/>
              <p:nvPr/>
            </p:nvGrpSpPr>
            <p:grpSpPr>
              <a:xfrm>
                <a:off x="1457195" y="6398898"/>
                <a:ext cx="397450" cy="91440"/>
                <a:chOff x="2403292" y="6365967"/>
                <a:chExt cx="397450" cy="91440"/>
              </a:xfrm>
            </p:grpSpPr>
            <p:pic>
              <p:nvPicPr>
                <p:cNvPr id="1311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40329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12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53196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13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66635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grpSp>
          <p:nvGrpSpPr>
            <p:cNvPr id="1248" name="Group 1247"/>
            <p:cNvGrpSpPr/>
            <p:nvPr/>
          </p:nvGrpSpPr>
          <p:grpSpPr>
            <a:xfrm>
              <a:off x="1405490" y="6878507"/>
              <a:ext cx="1336245" cy="343479"/>
              <a:chOff x="1418861" y="6395265"/>
              <a:chExt cx="1336245" cy="343479"/>
            </a:xfrm>
          </p:grpSpPr>
          <p:grpSp>
            <p:nvGrpSpPr>
              <p:cNvPr id="1283" name="Group 1282"/>
              <p:cNvGrpSpPr/>
              <p:nvPr/>
            </p:nvGrpSpPr>
            <p:grpSpPr>
              <a:xfrm>
                <a:off x="1418861" y="6509190"/>
                <a:ext cx="1336245" cy="229554"/>
                <a:chOff x="7698552" y="915055"/>
                <a:chExt cx="1336245" cy="229554"/>
              </a:xfrm>
            </p:grpSpPr>
            <p:sp>
              <p:nvSpPr>
                <p:cNvPr id="1304" name="Rectangle 1303"/>
                <p:cNvSpPr/>
                <p:nvPr/>
              </p:nvSpPr>
              <p:spPr>
                <a:xfrm>
                  <a:off x="8129889" y="915617"/>
                  <a:ext cx="457200" cy="228600"/>
                </a:xfrm>
                <a:prstGeom prst="rect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b="1" dirty="0" smtClean="0">
                      <a:solidFill>
                        <a:schemeClr val="tx1"/>
                      </a:solidFill>
                    </a:rPr>
                    <a:t>Table</a:t>
                  </a:r>
                  <a:endParaRPr lang="en-US" sz="9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05" name="Rectangle 1304"/>
                <p:cNvSpPr/>
                <p:nvPr/>
              </p:nvSpPr>
              <p:spPr>
                <a:xfrm>
                  <a:off x="8577597" y="916009"/>
                  <a:ext cx="457200" cy="228600"/>
                </a:xfrm>
                <a:prstGeom prst="rect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b="1" dirty="0" smtClean="0">
                      <a:solidFill>
                        <a:schemeClr val="tx1"/>
                      </a:solidFill>
                    </a:rPr>
                    <a:t>Table</a:t>
                  </a:r>
                  <a:endParaRPr lang="en-US" sz="9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06" name="Rectangle 1305"/>
                <p:cNvSpPr/>
                <p:nvPr/>
              </p:nvSpPr>
              <p:spPr>
                <a:xfrm>
                  <a:off x="7698552" y="915055"/>
                  <a:ext cx="457200" cy="228600"/>
                </a:xfrm>
                <a:prstGeom prst="rect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b="1" dirty="0" smtClean="0">
                      <a:solidFill>
                        <a:schemeClr val="tx1"/>
                      </a:solidFill>
                    </a:rPr>
                    <a:t>Table</a:t>
                  </a:r>
                  <a:endParaRPr lang="en-US" sz="900" b="1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284" name="Group 1283"/>
              <p:cNvGrpSpPr/>
              <p:nvPr/>
            </p:nvGrpSpPr>
            <p:grpSpPr>
              <a:xfrm>
                <a:off x="2340729" y="6396693"/>
                <a:ext cx="397450" cy="91440"/>
                <a:chOff x="2403292" y="6365967"/>
                <a:chExt cx="397450" cy="91440"/>
              </a:xfrm>
            </p:grpSpPr>
            <p:pic>
              <p:nvPicPr>
                <p:cNvPr id="1293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40329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297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53196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299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66635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285" name="Group 1284"/>
              <p:cNvGrpSpPr/>
              <p:nvPr/>
            </p:nvGrpSpPr>
            <p:grpSpPr>
              <a:xfrm>
                <a:off x="1893711" y="6395265"/>
                <a:ext cx="397450" cy="91440"/>
                <a:chOff x="2403292" y="6365967"/>
                <a:chExt cx="397450" cy="91440"/>
              </a:xfrm>
            </p:grpSpPr>
            <p:pic>
              <p:nvPicPr>
                <p:cNvPr id="1290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40329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291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53196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292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66635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286" name="Group 1285"/>
              <p:cNvGrpSpPr/>
              <p:nvPr/>
            </p:nvGrpSpPr>
            <p:grpSpPr>
              <a:xfrm>
                <a:off x="1457195" y="6398898"/>
                <a:ext cx="397450" cy="91440"/>
                <a:chOff x="2403292" y="6365967"/>
                <a:chExt cx="397450" cy="91440"/>
              </a:xfrm>
            </p:grpSpPr>
            <p:pic>
              <p:nvPicPr>
                <p:cNvPr id="1287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40329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288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53196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289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66635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grpSp>
          <p:nvGrpSpPr>
            <p:cNvPr id="1249" name="Group 1248"/>
            <p:cNvGrpSpPr/>
            <p:nvPr/>
          </p:nvGrpSpPr>
          <p:grpSpPr>
            <a:xfrm>
              <a:off x="1405951" y="7341865"/>
              <a:ext cx="1336245" cy="343479"/>
              <a:chOff x="1418861" y="6395265"/>
              <a:chExt cx="1336245" cy="343479"/>
            </a:xfrm>
          </p:grpSpPr>
          <p:grpSp>
            <p:nvGrpSpPr>
              <p:cNvPr id="1267" name="Group 1266"/>
              <p:cNvGrpSpPr/>
              <p:nvPr/>
            </p:nvGrpSpPr>
            <p:grpSpPr>
              <a:xfrm>
                <a:off x="1418861" y="6509190"/>
                <a:ext cx="1336245" cy="229554"/>
                <a:chOff x="7698552" y="915055"/>
                <a:chExt cx="1336245" cy="229554"/>
              </a:xfrm>
            </p:grpSpPr>
            <p:sp>
              <p:nvSpPr>
                <p:cNvPr id="1280" name="Rectangle 1279"/>
                <p:cNvSpPr/>
                <p:nvPr/>
              </p:nvSpPr>
              <p:spPr>
                <a:xfrm>
                  <a:off x="8129889" y="915617"/>
                  <a:ext cx="457200" cy="228600"/>
                </a:xfrm>
                <a:prstGeom prst="rect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b="1" dirty="0" smtClean="0">
                      <a:solidFill>
                        <a:schemeClr val="tx1"/>
                      </a:solidFill>
                    </a:rPr>
                    <a:t>Table</a:t>
                  </a:r>
                  <a:endParaRPr lang="en-US" sz="9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81" name="Rectangle 1280"/>
                <p:cNvSpPr/>
                <p:nvPr/>
              </p:nvSpPr>
              <p:spPr>
                <a:xfrm>
                  <a:off x="8577597" y="916009"/>
                  <a:ext cx="457200" cy="228600"/>
                </a:xfrm>
                <a:prstGeom prst="rect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b="1" dirty="0" smtClean="0">
                      <a:solidFill>
                        <a:schemeClr val="tx1"/>
                      </a:solidFill>
                    </a:rPr>
                    <a:t>Table</a:t>
                  </a:r>
                  <a:endParaRPr lang="en-US" sz="9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82" name="Rectangle 1281"/>
                <p:cNvSpPr/>
                <p:nvPr/>
              </p:nvSpPr>
              <p:spPr>
                <a:xfrm>
                  <a:off x="7698552" y="915055"/>
                  <a:ext cx="457200" cy="228600"/>
                </a:xfrm>
                <a:prstGeom prst="rect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b="1" dirty="0" smtClean="0">
                      <a:solidFill>
                        <a:schemeClr val="tx1"/>
                      </a:solidFill>
                    </a:rPr>
                    <a:t>Table</a:t>
                  </a:r>
                  <a:endParaRPr lang="en-US" sz="900" b="1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268" name="Group 1267"/>
              <p:cNvGrpSpPr/>
              <p:nvPr/>
            </p:nvGrpSpPr>
            <p:grpSpPr>
              <a:xfrm>
                <a:off x="2340729" y="6396693"/>
                <a:ext cx="397450" cy="91440"/>
                <a:chOff x="2403292" y="6365967"/>
                <a:chExt cx="397450" cy="91440"/>
              </a:xfrm>
            </p:grpSpPr>
            <p:pic>
              <p:nvPicPr>
                <p:cNvPr id="1277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40329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278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53196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279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66635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269" name="Group 1268"/>
              <p:cNvGrpSpPr/>
              <p:nvPr/>
            </p:nvGrpSpPr>
            <p:grpSpPr>
              <a:xfrm>
                <a:off x="1893711" y="6395265"/>
                <a:ext cx="397450" cy="91440"/>
                <a:chOff x="2403292" y="6365967"/>
                <a:chExt cx="397450" cy="91440"/>
              </a:xfrm>
            </p:grpSpPr>
            <p:pic>
              <p:nvPicPr>
                <p:cNvPr id="1274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40329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275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53196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276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66635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270" name="Group 1269"/>
              <p:cNvGrpSpPr/>
              <p:nvPr/>
            </p:nvGrpSpPr>
            <p:grpSpPr>
              <a:xfrm>
                <a:off x="1457195" y="6398898"/>
                <a:ext cx="397450" cy="91440"/>
                <a:chOff x="2403292" y="6365967"/>
                <a:chExt cx="397450" cy="91440"/>
              </a:xfrm>
            </p:grpSpPr>
            <p:pic>
              <p:nvPicPr>
                <p:cNvPr id="1271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40329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272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53196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273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66635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grpSp>
          <p:nvGrpSpPr>
            <p:cNvPr id="1250" name="Group 1249"/>
            <p:cNvGrpSpPr/>
            <p:nvPr/>
          </p:nvGrpSpPr>
          <p:grpSpPr>
            <a:xfrm>
              <a:off x="1408082" y="7840523"/>
              <a:ext cx="1336245" cy="343479"/>
              <a:chOff x="1418861" y="6395265"/>
              <a:chExt cx="1336245" cy="343479"/>
            </a:xfrm>
          </p:grpSpPr>
          <p:grpSp>
            <p:nvGrpSpPr>
              <p:cNvPr id="1251" name="Group 1250"/>
              <p:cNvGrpSpPr/>
              <p:nvPr/>
            </p:nvGrpSpPr>
            <p:grpSpPr>
              <a:xfrm>
                <a:off x="1418861" y="6509190"/>
                <a:ext cx="1336245" cy="229554"/>
                <a:chOff x="7698552" y="915055"/>
                <a:chExt cx="1336245" cy="229554"/>
              </a:xfrm>
            </p:grpSpPr>
            <p:sp>
              <p:nvSpPr>
                <p:cNvPr id="1264" name="Rectangle 1263"/>
                <p:cNvSpPr/>
                <p:nvPr/>
              </p:nvSpPr>
              <p:spPr>
                <a:xfrm>
                  <a:off x="8129889" y="915617"/>
                  <a:ext cx="457200" cy="228600"/>
                </a:xfrm>
                <a:prstGeom prst="rect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b="1" dirty="0" smtClean="0">
                      <a:solidFill>
                        <a:schemeClr val="tx1"/>
                      </a:solidFill>
                    </a:rPr>
                    <a:t>Table</a:t>
                  </a:r>
                  <a:endParaRPr lang="en-US" sz="9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65" name="Rectangle 1264"/>
                <p:cNvSpPr/>
                <p:nvPr/>
              </p:nvSpPr>
              <p:spPr>
                <a:xfrm>
                  <a:off x="8577597" y="916009"/>
                  <a:ext cx="457200" cy="228600"/>
                </a:xfrm>
                <a:prstGeom prst="rect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b="1" dirty="0" smtClean="0">
                      <a:solidFill>
                        <a:schemeClr val="tx1"/>
                      </a:solidFill>
                    </a:rPr>
                    <a:t>Table</a:t>
                  </a:r>
                  <a:endParaRPr lang="en-US" sz="9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66" name="Rectangle 1265"/>
                <p:cNvSpPr/>
                <p:nvPr/>
              </p:nvSpPr>
              <p:spPr>
                <a:xfrm>
                  <a:off x="7698552" y="915055"/>
                  <a:ext cx="457200" cy="228600"/>
                </a:xfrm>
                <a:prstGeom prst="rect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b="1" dirty="0" smtClean="0">
                      <a:solidFill>
                        <a:schemeClr val="tx1"/>
                      </a:solidFill>
                    </a:rPr>
                    <a:t>Table</a:t>
                  </a:r>
                  <a:endParaRPr lang="en-US" sz="900" b="1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252" name="Group 1251"/>
              <p:cNvGrpSpPr/>
              <p:nvPr/>
            </p:nvGrpSpPr>
            <p:grpSpPr>
              <a:xfrm>
                <a:off x="2340729" y="6396693"/>
                <a:ext cx="397450" cy="91440"/>
                <a:chOff x="2403292" y="6365967"/>
                <a:chExt cx="397450" cy="91440"/>
              </a:xfrm>
            </p:grpSpPr>
            <p:pic>
              <p:nvPicPr>
                <p:cNvPr id="1261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40329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262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53196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263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66635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253" name="Group 1252"/>
              <p:cNvGrpSpPr/>
              <p:nvPr/>
            </p:nvGrpSpPr>
            <p:grpSpPr>
              <a:xfrm>
                <a:off x="1893711" y="6395265"/>
                <a:ext cx="397450" cy="91440"/>
                <a:chOff x="2403292" y="6365967"/>
                <a:chExt cx="397450" cy="91440"/>
              </a:xfrm>
            </p:grpSpPr>
            <p:pic>
              <p:nvPicPr>
                <p:cNvPr id="1258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40329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259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53196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260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66635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254" name="Group 1253"/>
              <p:cNvGrpSpPr/>
              <p:nvPr/>
            </p:nvGrpSpPr>
            <p:grpSpPr>
              <a:xfrm>
                <a:off x="1457195" y="6398898"/>
                <a:ext cx="397450" cy="91440"/>
                <a:chOff x="2403292" y="6365967"/>
                <a:chExt cx="397450" cy="91440"/>
              </a:xfrm>
            </p:grpSpPr>
            <p:pic>
              <p:nvPicPr>
                <p:cNvPr id="1255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40329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256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53196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257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2666352" y="6365967"/>
                  <a:ext cx="134390" cy="91440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</p:grpSp>
      <p:grpSp>
        <p:nvGrpSpPr>
          <p:cNvPr id="1323" name="Group 1322"/>
          <p:cNvGrpSpPr/>
          <p:nvPr/>
        </p:nvGrpSpPr>
        <p:grpSpPr>
          <a:xfrm>
            <a:off x="4884472" y="3357730"/>
            <a:ext cx="738979" cy="726732"/>
            <a:chOff x="4953000" y="1905000"/>
            <a:chExt cx="738979" cy="726732"/>
          </a:xfrm>
        </p:grpSpPr>
        <p:grpSp>
          <p:nvGrpSpPr>
            <p:cNvPr id="1324" name="Group 187"/>
            <p:cNvGrpSpPr/>
            <p:nvPr/>
          </p:nvGrpSpPr>
          <p:grpSpPr>
            <a:xfrm>
              <a:off x="4953000" y="1905000"/>
              <a:ext cx="738979" cy="631482"/>
              <a:chOff x="7217118" y="4092918"/>
              <a:chExt cx="738979" cy="631482"/>
            </a:xfrm>
          </p:grpSpPr>
          <p:sp>
            <p:nvSpPr>
              <p:cNvPr id="1328" name="Oval 1327"/>
              <p:cNvSpPr/>
              <p:nvPr/>
            </p:nvSpPr>
            <p:spPr>
              <a:xfrm>
                <a:off x="7315200" y="4191000"/>
                <a:ext cx="533400" cy="533400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1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329" name="Group 163"/>
              <p:cNvGrpSpPr/>
              <p:nvPr/>
            </p:nvGrpSpPr>
            <p:grpSpPr>
              <a:xfrm>
                <a:off x="7391400" y="4092918"/>
                <a:ext cx="385613" cy="98082"/>
                <a:chOff x="7270899" y="4059866"/>
                <a:chExt cx="385613" cy="98082"/>
              </a:xfrm>
            </p:grpSpPr>
            <p:pic>
              <p:nvPicPr>
                <p:cNvPr id="1336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37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330" name="Group 169"/>
              <p:cNvGrpSpPr/>
              <p:nvPr/>
            </p:nvGrpSpPr>
            <p:grpSpPr>
              <a:xfrm rot="16200000">
                <a:off x="7073352" y="4406352"/>
                <a:ext cx="385613" cy="98082"/>
                <a:chOff x="7270899" y="4059866"/>
                <a:chExt cx="385613" cy="98082"/>
              </a:xfrm>
            </p:grpSpPr>
            <p:pic>
              <p:nvPicPr>
                <p:cNvPr id="1334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35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331" name="Group 172"/>
              <p:cNvGrpSpPr/>
              <p:nvPr/>
            </p:nvGrpSpPr>
            <p:grpSpPr>
              <a:xfrm rot="5231031">
                <a:off x="7714249" y="4404175"/>
                <a:ext cx="385613" cy="98082"/>
                <a:chOff x="7270899" y="4059866"/>
                <a:chExt cx="385613" cy="98082"/>
              </a:xfrm>
            </p:grpSpPr>
            <p:pic>
              <p:nvPicPr>
                <p:cNvPr id="1332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33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grpSp>
          <p:nvGrpSpPr>
            <p:cNvPr id="1325" name="Group 169"/>
            <p:cNvGrpSpPr/>
            <p:nvPr/>
          </p:nvGrpSpPr>
          <p:grpSpPr>
            <a:xfrm rot="10800000">
              <a:off x="5124450" y="2533650"/>
              <a:ext cx="385613" cy="98082"/>
              <a:chOff x="7270899" y="4059866"/>
              <a:chExt cx="385613" cy="98082"/>
            </a:xfrm>
          </p:grpSpPr>
          <p:pic>
            <p:nvPicPr>
              <p:cNvPr id="1326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270899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327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467600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</p:grpSp>
      </p:grpSp>
      <p:grpSp>
        <p:nvGrpSpPr>
          <p:cNvPr id="1338" name="Group 1337"/>
          <p:cNvGrpSpPr/>
          <p:nvPr/>
        </p:nvGrpSpPr>
        <p:grpSpPr>
          <a:xfrm>
            <a:off x="4908341" y="5076940"/>
            <a:ext cx="738979" cy="726732"/>
            <a:chOff x="4953000" y="1905000"/>
            <a:chExt cx="738979" cy="726732"/>
          </a:xfrm>
        </p:grpSpPr>
        <p:grpSp>
          <p:nvGrpSpPr>
            <p:cNvPr id="1339" name="Group 187"/>
            <p:cNvGrpSpPr/>
            <p:nvPr/>
          </p:nvGrpSpPr>
          <p:grpSpPr>
            <a:xfrm>
              <a:off x="4953000" y="1905000"/>
              <a:ext cx="738979" cy="631482"/>
              <a:chOff x="7217118" y="4092918"/>
              <a:chExt cx="738979" cy="631482"/>
            </a:xfrm>
          </p:grpSpPr>
          <p:sp>
            <p:nvSpPr>
              <p:cNvPr id="1343" name="Oval 1342"/>
              <p:cNvSpPr/>
              <p:nvPr/>
            </p:nvSpPr>
            <p:spPr>
              <a:xfrm>
                <a:off x="7315200" y="4191000"/>
                <a:ext cx="533400" cy="533400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2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344" name="Group 163"/>
              <p:cNvGrpSpPr/>
              <p:nvPr/>
            </p:nvGrpSpPr>
            <p:grpSpPr>
              <a:xfrm>
                <a:off x="7391400" y="4092918"/>
                <a:ext cx="385613" cy="98082"/>
                <a:chOff x="7270899" y="4059866"/>
                <a:chExt cx="385613" cy="98082"/>
              </a:xfrm>
            </p:grpSpPr>
            <p:pic>
              <p:nvPicPr>
                <p:cNvPr id="1351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52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345" name="Group 169"/>
              <p:cNvGrpSpPr/>
              <p:nvPr/>
            </p:nvGrpSpPr>
            <p:grpSpPr>
              <a:xfrm rot="16200000">
                <a:off x="7073352" y="4406352"/>
                <a:ext cx="385613" cy="98082"/>
                <a:chOff x="7270899" y="4059866"/>
                <a:chExt cx="385613" cy="98082"/>
              </a:xfrm>
            </p:grpSpPr>
            <p:pic>
              <p:nvPicPr>
                <p:cNvPr id="1349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50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346" name="Group 172"/>
              <p:cNvGrpSpPr/>
              <p:nvPr/>
            </p:nvGrpSpPr>
            <p:grpSpPr>
              <a:xfrm rot="5231031">
                <a:off x="7714249" y="4404175"/>
                <a:ext cx="385613" cy="98082"/>
                <a:chOff x="7270899" y="4059866"/>
                <a:chExt cx="385613" cy="98082"/>
              </a:xfrm>
            </p:grpSpPr>
            <p:pic>
              <p:nvPicPr>
                <p:cNvPr id="1347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48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grpSp>
          <p:nvGrpSpPr>
            <p:cNvPr id="1340" name="Group 169"/>
            <p:cNvGrpSpPr/>
            <p:nvPr/>
          </p:nvGrpSpPr>
          <p:grpSpPr>
            <a:xfrm rot="10800000">
              <a:off x="5124450" y="2533650"/>
              <a:ext cx="385613" cy="98082"/>
              <a:chOff x="7270899" y="4059866"/>
              <a:chExt cx="385613" cy="98082"/>
            </a:xfrm>
          </p:grpSpPr>
          <p:pic>
            <p:nvPicPr>
              <p:cNvPr id="1341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270899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342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467600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</p:grpSp>
      </p:grpSp>
      <p:grpSp>
        <p:nvGrpSpPr>
          <p:cNvPr id="1353" name="Group 1352"/>
          <p:cNvGrpSpPr/>
          <p:nvPr/>
        </p:nvGrpSpPr>
        <p:grpSpPr>
          <a:xfrm>
            <a:off x="868917" y="3712032"/>
            <a:ext cx="738979" cy="726732"/>
            <a:chOff x="4953000" y="1905000"/>
            <a:chExt cx="738979" cy="726732"/>
          </a:xfrm>
        </p:grpSpPr>
        <p:grpSp>
          <p:nvGrpSpPr>
            <p:cNvPr id="1354" name="Group 187"/>
            <p:cNvGrpSpPr/>
            <p:nvPr/>
          </p:nvGrpSpPr>
          <p:grpSpPr>
            <a:xfrm>
              <a:off x="4953000" y="1905000"/>
              <a:ext cx="738979" cy="631482"/>
              <a:chOff x="7217118" y="4092918"/>
              <a:chExt cx="738979" cy="631482"/>
            </a:xfrm>
          </p:grpSpPr>
          <p:sp>
            <p:nvSpPr>
              <p:cNvPr id="1358" name="Oval 1357"/>
              <p:cNvSpPr/>
              <p:nvPr/>
            </p:nvSpPr>
            <p:spPr>
              <a:xfrm>
                <a:off x="7315200" y="4191000"/>
                <a:ext cx="533400" cy="533400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15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359" name="Group 163"/>
              <p:cNvGrpSpPr/>
              <p:nvPr/>
            </p:nvGrpSpPr>
            <p:grpSpPr>
              <a:xfrm>
                <a:off x="7391400" y="4092918"/>
                <a:ext cx="385613" cy="98082"/>
                <a:chOff x="7270899" y="4059866"/>
                <a:chExt cx="385613" cy="98082"/>
              </a:xfrm>
            </p:grpSpPr>
            <p:pic>
              <p:nvPicPr>
                <p:cNvPr id="1366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67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360" name="Group 169"/>
              <p:cNvGrpSpPr/>
              <p:nvPr/>
            </p:nvGrpSpPr>
            <p:grpSpPr>
              <a:xfrm rot="16200000">
                <a:off x="7073352" y="4406352"/>
                <a:ext cx="385613" cy="98082"/>
                <a:chOff x="7270899" y="4059866"/>
                <a:chExt cx="385613" cy="98082"/>
              </a:xfrm>
            </p:grpSpPr>
            <p:pic>
              <p:nvPicPr>
                <p:cNvPr id="1364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65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361" name="Group 172"/>
              <p:cNvGrpSpPr/>
              <p:nvPr/>
            </p:nvGrpSpPr>
            <p:grpSpPr>
              <a:xfrm rot="5231031">
                <a:off x="7714249" y="4404175"/>
                <a:ext cx="385613" cy="98082"/>
                <a:chOff x="7270899" y="4059866"/>
                <a:chExt cx="385613" cy="98082"/>
              </a:xfrm>
            </p:grpSpPr>
            <p:pic>
              <p:nvPicPr>
                <p:cNvPr id="1362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63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grpSp>
          <p:nvGrpSpPr>
            <p:cNvPr id="1355" name="Group 169"/>
            <p:cNvGrpSpPr/>
            <p:nvPr/>
          </p:nvGrpSpPr>
          <p:grpSpPr>
            <a:xfrm rot="10800000">
              <a:off x="5124450" y="2533650"/>
              <a:ext cx="385613" cy="98082"/>
              <a:chOff x="7270899" y="4059866"/>
              <a:chExt cx="385613" cy="98082"/>
            </a:xfrm>
          </p:grpSpPr>
          <p:pic>
            <p:nvPicPr>
              <p:cNvPr id="1356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270899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357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467600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</p:grpSp>
      </p:grpSp>
      <p:grpSp>
        <p:nvGrpSpPr>
          <p:cNvPr id="1368" name="Group 1367"/>
          <p:cNvGrpSpPr/>
          <p:nvPr/>
        </p:nvGrpSpPr>
        <p:grpSpPr>
          <a:xfrm>
            <a:off x="834989" y="4665834"/>
            <a:ext cx="738979" cy="726732"/>
            <a:chOff x="4953000" y="1905000"/>
            <a:chExt cx="738979" cy="726732"/>
          </a:xfrm>
        </p:grpSpPr>
        <p:grpSp>
          <p:nvGrpSpPr>
            <p:cNvPr id="1369" name="Group 187"/>
            <p:cNvGrpSpPr/>
            <p:nvPr/>
          </p:nvGrpSpPr>
          <p:grpSpPr>
            <a:xfrm>
              <a:off x="4953000" y="1905000"/>
              <a:ext cx="738979" cy="631482"/>
              <a:chOff x="7217118" y="4092918"/>
              <a:chExt cx="738979" cy="631482"/>
            </a:xfrm>
          </p:grpSpPr>
          <p:sp>
            <p:nvSpPr>
              <p:cNvPr id="1373" name="Oval 1372"/>
              <p:cNvSpPr/>
              <p:nvPr/>
            </p:nvSpPr>
            <p:spPr>
              <a:xfrm>
                <a:off x="7315200" y="4191000"/>
                <a:ext cx="533400" cy="533400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16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374" name="Group 163"/>
              <p:cNvGrpSpPr/>
              <p:nvPr/>
            </p:nvGrpSpPr>
            <p:grpSpPr>
              <a:xfrm>
                <a:off x="7391400" y="4092918"/>
                <a:ext cx="385613" cy="98082"/>
                <a:chOff x="7270899" y="4059866"/>
                <a:chExt cx="385613" cy="98082"/>
              </a:xfrm>
            </p:grpSpPr>
            <p:pic>
              <p:nvPicPr>
                <p:cNvPr id="1381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82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375" name="Group 169"/>
              <p:cNvGrpSpPr/>
              <p:nvPr/>
            </p:nvGrpSpPr>
            <p:grpSpPr>
              <a:xfrm rot="16200000">
                <a:off x="7073352" y="4406352"/>
                <a:ext cx="385613" cy="98082"/>
                <a:chOff x="7270899" y="4059866"/>
                <a:chExt cx="385613" cy="98082"/>
              </a:xfrm>
            </p:grpSpPr>
            <p:pic>
              <p:nvPicPr>
                <p:cNvPr id="1379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80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376" name="Group 172"/>
              <p:cNvGrpSpPr/>
              <p:nvPr/>
            </p:nvGrpSpPr>
            <p:grpSpPr>
              <a:xfrm rot="5231031">
                <a:off x="7714249" y="4404175"/>
                <a:ext cx="385613" cy="98082"/>
                <a:chOff x="7270899" y="4059866"/>
                <a:chExt cx="385613" cy="98082"/>
              </a:xfrm>
            </p:grpSpPr>
            <p:pic>
              <p:nvPicPr>
                <p:cNvPr id="1377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78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grpSp>
          <p:nvGrpSpPr>
            <p:cNvPr id="1370" name="Group 169"/>
            <p:cNvGrpSpPr/>
            <p:nvPr/>
          </p:nvGrpSpPr>
          <p:grpSpPr>
            <a:xfrm rot="10800000">
              <a:off x="5124450" y="2533650"/>
              <a:ext cx="385613" cy="98082"/>
              <a:chOff x="7270899" y="4059866"/>
              <a:chExt cx="385613" cy="98082"/>
            </a:xfrm>
          </p:grpSpPr>
          <p:pic>
            <p:nvPicPr>
              <p:cNvPr id="1371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270899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372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467600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</p:grpSp>
      </p:grpSp>
      <p:grpSp>
        <p:nvGrpSpPr>
          <p:cNvPr id="1623" name="Group 1622"/>
          <p:cNvGrpSpPr/>
          <p:nvPr/>
        </p:nvGrpSpPr>
        <p:grpSpPr>
          <a:xfrm>
            <a:off x="3402070" y="1226800"/>
            <a:ext cx="738979" cy="726732"/>
            <a:chOff x="4953000" y="1905000"/>
            <a:chExt cx="738979" cy="726732"/>
          </a:xfrm>
        </p:grpSpPr>
        <p:grpSp>
          <p:nvGrpSpPr>
            <p:cNvPr id="1624" name="Group 187"/>
            <p:cNvGrpSpPr/>
            <p:nvPr/>
          </p:nvGrpSpPr>
          <p:grpSpPr>
            <a:xfrm>
              <a:off x="4953000" y="1905000"/>
              <a:ext cx="738979" cy="631482"/>
              <a:chOff x="7217118" y="4092918"/>
              <a:chExt cx="738979" cy="631482"/>
            </a:xfrm>
          </p:grpSpPr>
          <p:sp>
            <p:nvSpPr>
              <p:cNvPr id="1628" name="Oval 1627"/>
              <p:cNvSpPr/>
              <p:nvPr/>
            </p:nvSpPr>
            <p:spPr>
              <a:xfrm>
                <a:off x="7315200" y="4191000"/>
                <a:ext cx="533400" cy="533400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7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629" name="Group 163"/>
              <p:cNvGrpSpPr/>
              <p:nvPr/>
            </p:nvGrpSpPr>
            <p:grpSpPr>
              <a:xfrm>
                <a:off x="7391400" y="4092918"/>
                <a:ext cx="385613" cy="98082"/>
                <a:chOff x="7270899" y="4059866"/>
                <a:chExt cx="385613" cy="98082"/>
              </a:xfrm>
            </p:grpSpPr>
            <p:pic>
              <p:nvPicPr>
                <p:cNvPr id="1636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637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630" name="Group 169"/>
              <p:cNvGrpSpPr/>
              <p:nvPr/>
            </p:nvGrpSpPr>
            <p:grpSpPr>
              <a:xfrm rot="16200000">
                <a:off x="7073352" y="4406352"/>
                <a:ext cx="385613" cy="98082"/>
                <a:chOff x="7270899" y="4059866"/>
                <a:chExt cx="385613" cy="98082"/>
              </a:xfrm>
            </p:grpSpPr>
            <p:pic>
              <p:nvPicPr>
                <p:cNvPr id="1634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635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631" name="Group 172"/>
              <p:cNvGrpSpPr/>
              <p:nvPr/>
            </p:nvGrpSpPr>
            <p:grpSpPr>
              <a:xfrm rot="5231031">
                <a:off x="7714249" y="4404175"/>
                <a:ext cx="385613" cy="98082"/>
                <a:chOff x="7270899" y="4059866"/>
                <a:chExt cx="385613" cy="98082"/>
              </a:xfrm>
            </p:grpSpPr>
            <p:pic>
              <p:nvPicPr>
                <p:cNvPr id="1632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633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grpSp>
          <p:nvGrpSpPr>
            <p:cNvPr id="1625" name="Group 169"/>
            <p:cNvGrpSpPr/>
            <p:nvPr/>
          </p:nvGrpSpPr>
          <p:grpSpPr>
            <a:xfrm rot="10800000">
              <a:off x="5124450" y="2533650"/>
              <a:ext cx="385613" cy="98082"/>
              <a:chOff x="7270899" y="4059866"/>
              <a:chExt cx="385613" cy="98082"/>
            </a:xfrm>
          </p:grpSpPr>
          <p:pic>
            <p:nvPicPr>
              <p:cNvPr id="1626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270899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627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467600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</p:grpSp>
      </p:grpSp>
      <p:grpSp>
        <p:nvGrpSpPr>
          <p:cNvPr id="1638" name="Group 1637"/>
          <p:cNvGrpSpPr/>
          <p:nvPr/>
        </p:nvGrpSpPr>
        <p:grpSpPr>
          <a:xfrm>
            <a:off x="3969600" y="2051648"/>
            <a:ext cx="738979" cy="726732"/>
            <a:chOff x="4953000" y="1905000"/>
            <a:chExt cx="738979" cy="726732"/>
          </a:xfrm>
        </p:grpSpPr>
        <p:grpSp>
          <p:nvGrpSpPr>
            <p:cNvPr id="1639" name="Group 187"/>
            <p:cNvGrpSpPr/>
            <p:nvPr/>
          </p:nvGrpSpPr>
          <p:grpSpPr>
            <a:xfrm>
              <a:off x="4953000" y="1905000"/>
              <a:ext cx="738979" cy="631482"/>
              <a:chOff x="7217118" y="4092918"/>
              <a:chExt cx="738979" cy="631482"/>
            </a:xfrm>
          </p:grpSpPr>
          <p:sp>
            <p:nvSpPr>
              <p:cNvPr id="1643" name="Oval 1642"/>
              <p:cNvSpPr/>
              <p:nvPr/>
            </p:nvSpPr>
            <p:spPr>
              <a:xfrm>
                <a:off x="7315200" y="4191000"/>
                <a:ext cx="533400" cy="533400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5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644" name="Group 163"/>
              <p:cNvGrpSpPr/>
              <p:nvPr/>
            </p:nvGrpSpPr>
            <p:grpSpPr>
              <a:xfrm>
                <a:off x="7391400" y="4092918"/>
                <a:ext cx="385613" cy="98082"/>
                <a:chOff x="7270899" y="4059866"/>
                <a:chExt cx="385613" cy="98082"/>
              </a:xfrm>
            </p:grpSpPr>
            <p:pic>
              <p:nvPicPr>
                <p:cNvPr id="1651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652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645" name="Group 169"/>
              <p:cNvGrpSpPr/>
              <p:nvPr/>
            </p:nvGrpSpPr>
            <p:grpSpPr>
              <a:xfrm rot="16200000">
                <a:off x="7073352" y="4406352"/>
                <a:ext cx="385613" cy="98082"/>
                <a:chOff x="7270899" y="4059866"/>
                <a:chExt cx="385613" cy="98082"/>
              </a:xfrm>
            </p:grpSpPr>
            <p:pic>
              <p:nvPicPr>
                <p:cNvPr id="1649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650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646" name="Group 172"/>
              <p:cNvGrpSpPr/>
              <p:nvPr/>
            </p:nvGrpSpPr>
            <p:grpSpPr>
              <a:xfrm rot="5231031">
                <a:off x="7714249" y="4404175"/>
                <a:ext cx="385613" cy="98082"/>
                <a:chOff x="7270899" y="4059866"/>
                <a:chExt cx="385613" cy="98082"/>
              </a:xfrm>
            </p:grpSpPr>
            <p:pic>
              <p:nvPicPr>
                <p:cNvPr id="1647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648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grpSp>
          <p:nvGrpSpPr>
            <p:cNvPr id="1640" name="Group 169"/>
            <p:cNvGrpSpPr/>
            <p:nvPr/>
          </p:nvGrpSpPr>
          <p:grpSpPr>
            <a:xfrm rot="10800000">
              <a:off x="5124450" y="2533650"/>
              <a:ext cx="385613" cy="98082"/>
              <a:chOff x="7270899" y="4059866"/>
              <a:chExt cx="385613" cy="98082"/>
            </a:xfrm>
          </p:grpSpPr>
          <p:pic>
            <p:nvPicPr>
              <p:cNvPr id="1641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270899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642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467600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</p:grpSp>
      </p:grpSp>
      <p:grpSp>
        <p:nvGrpSpPr>
          <p:cNvPr id="1653" name="Group 1652"/>
          <p:cNvGrpSpPr/>
          <p:nvPr/>
        </p:nvGrpSpPr>
        <p:grpSpPr>
          <a:xfrm>
            <a:off x="3148829" y="344430"/>
            <a:ext cx="738979" cy="726732"/>
            <a:chOff x="4953000" y="1905000"/>
            <a:chExt cx="738979" cy="726732"/>
          </a:xfrm>
        </p:grpSpPr>
        <p:grpSp>
          <p:nvGrpSpPr>
            <p:cNvPr id="1654" name="Group 187"/>
            <p:cNvGrpSpPr/>
            <p:nvPr/>
          </p:nvGrpSpPr>
          <p:grpSpPr>
            <a:xfrm>
              <a:off x="4953000" y="1905000"/>
              <a:ext cx="738979" cy="631482"/>
              <a:chOff x="7217118" y="4092918"/>
              <a:chExt cx="738979" cy="631482"/>
            </a:xfrm>
          </p:grpSpPr>
          <p:sp>
            <p:nvSpPr>
              <p:cNvPr id="1658" name="Oval 1657"/>
              <p:cNvSpPr/>
              <p:nvPr/>
            </p:nvSpPr>
            <p:spPr>
              <a:xfrm>
                <a:off x="7315200" y="4191000"/>
                <a:ext cx="533400" cy="533400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6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659" name="Group 163"/>
              <p:cNvGrpSpPr/>
              <p:nvPr/>
            </p:nvGrpSpPr>
            <p:grpSpPr>
              <a:xfrm>
                <a:off x="7391400" y="4092918"/>
                <a:ext cx="385613" cy="98082"/>
                <a:chOff x="7270899" y="4059866"/>
                <a:chExt cx="385613" cy="98082"/>
              </a:xfrm>
            </p:grpSpPr>
            <p:pic>
              <p:nvPicPr>
                <p:cNvPr id="1666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667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660" name="Group 169"/>
              <p:cNvGrpSpPr/>
              <p:nvPr/>
            </p:nvGrpSpPr>
            <p:grpSpPr>
              <a:xfrm rot="16200000">
                <a:off x="7073352" y="4406352"/>
                <a:ext cx="385613" cy="98082"/>
                <a:chOff x="7270899" y="4059866"/>
                <a:chExt cx="385613" cy="98082"/>
              </a:xfrm>
            </p:grpSpPr>
            <p:pic>
              <p:nvPicPr>
                <p:cNvPr id="1664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665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661" name="Group 172"/>
              <p:cNvGrpSpPr/>
              <p:nvPr/>
            </p:nvGrpSpPr>
            <p:grpSpPr>
              <a:xfrm rot="5231031">
                <a:off x="7714249" y="4404175"/>
                <a:ext cx="385613" cy="98082"/>
                <a:chOff x="7270899" y="4059866"/>
                <a:chExt cx="385613" cy="98082"/>
              </a:xfrm>
            </p:grpSpPr>
            <p:pic>
              <p:nvPicPr>
                <p:cNvPr id="1662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663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grpSp>
          <p:nvGrpSpPr>
            <p:cNvPr id="1655" name="Group 169"/>
            <p:cNvGrpSpPr/>
            <p:nvPr/>
          </p:nvGrpSpPr>
          <p:grpSpPr>
            <a:xfrm rot="10800000">
              <a:off x="5124450" y="2533650"/>
              <a:ext cx="385613" cy="98082"/>
              <a:chOff x="7270899" y="4059866"/>
              <a:chExt cx="385613" cy="98082"/>
            </a:xfrm>
          </p:grpSpPr>
          <p:pic>
            <p:nvPicPr>
              <p:cNvPr id="1656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270899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657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467600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</p:grpSp>
      </p:grpSp>
      <p:grpSp>
        <p:nvGrpSpPr>
          <p:cNvPr id="1668" name="Group 1667"/>
          <p:cNvGrpSpPr/>
          <p:nvPr/>
        </p:nvGrpSpPr>
        <p:grpSpPr>
          <a:xfrm>
            <a:off x="2371451" y="398491"/>
            <a:ext cx="738979" cy="726732"/>
            <a:chOff x="4953000" y="1905000"/>
            <a:chExt cx="738979" cy="726732"/>
          </a:xfrm>
        </p:grpSpPr>
        <p:grpSp>
          <p:nvGrpSpPr>
            <p:cNvPr id="1669" name="Group 187"/>
            <p:cNvGrpSpPr/>
            <p:nvPr/>
          </p:nvGrpSpPr>
          <p:grpSpPr>
            <a:xfrm>
              <a:off x="4953000" y="1905000"/>
              <a:ext cx="738979" cy="631482"/>
              <a:chOff x="7217118" y="4092918"/>
              <a:chExt cx="738979" cy="631482"/>
            </a:xfrm>
          </p:grpSpPr>
          <p:sp>
            <p:nvSpPr>
              <p:cNvPr id="1673" name="Oval 1672"/>
              <p:cNvSpPr/>
              <p:nvPr/>
            </p:nvSpPr>
            <p:spPr>
              <a:xfrm>
                <a:off x="7315200" y="4191000"/>
                <a:ext cx="533400" cy="533400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11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674" name="Group 163"/>
              <p:cNvGrpSpPr/>
              <p:nvPr/>
            </p:nvGrpSpPr>
            <p:grpSpPr>
              <a:xfrm>
                <a:off x="7391400" y="4092918"/>
                <a:ext cx="385613" cy="98082"/>
                <a:chOff x="7270899" y="4059866"/>
                <a:chExt cx="385613" cy="98082"/>
              </a:xfrm>
            </p:grpSpPr>
            <p:pic>
              <p:nvPicPr>
                <p:cNvPr id="1681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682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675" name="Group 169"/>
              <p:cNvGrpSpPr/>
              <p:nvPr/>
            </p:nvGrpSpPr>
            <p:grpSpPr>
              <a:xfrm rot="16200000">
                <a:off x="7073352" y="4406352"/>
                <a:ext cx="385613" cy="98082"/>
                <a:chOff x="7270899" y="4059866"/>
                <a:chExt cx="385613" cy="98082"/>
              </a:xfrm>
            </p:grpSpPr>
            <p:pic>
              <p:nvPicPr>
                <p:cNvPr id="1679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680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676" name="Group 172"/>
              <p:cNvGrpSpPr/>
              <p:nvPr/>
            </p:nvGrpSpPr>
            <p:grpSpPr>
              <a:xfrm rot="5231031">
                <a:off x="7714249" y="4404175"/>
                <a:ext cx="385613" cy="98082"/>
                <a:chOff x="7270899" y="4059866"/>
                <a:chExt cx="385613" cy="98082"/>
              </a:xfrm>
            </p:grpSpPr>
            <p:pic>
              <p:nvPicPr>
                <p:cNvPr id="1677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678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grpSp>
          <p:nvGrpSpPr>
            <p:cNvPr id="1670" name="Group 169"/>
            <p:cNvGrpSpPr/>
            <p:nvPr/>
          </p:nvGrpSpPr>
          <p:grpSpPr>
            <a:xfrm rot="10800000">
              <a:off x="5124450" y="2533650"/>
              <a:ext cx="385613" cy="98082"/>
              <a:chOff x="7270899" y="4059866"/>
              <a:chExt cx="385613" cy="98082"/>
            </a:xfrm>
          </p:grpSpPr>
          <p:pic>
            <p:nvPicPr>
              <p:cNvPr id="1671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270899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672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467600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</p:grpSp>
      </p:grpSp>
      <p:grpSp>
        <p:nvGrpSpPr>
          <p:cNvPr id="1683" name="Group 1682"/>
          <p:cNvGrpSpPr/>
          <p:nvPr/>
        </p:nvGrpSpPr>
        <p:grpSpPr>
          <a:xfrm>
            <a:off x="3182030" y="2074733"/>
            <a:ext cx="738979" cy="726732"/>
            <a:chOff x="4953000" y="1905000"/>
            <a:chExt cx="738979" cy="726732"/>
          </a:xfrm>
        </p:grpSpPr>
        <p:grpSp>
          <p:nvGrpSpPr>
            <p:cNvPr id="1684" name="Group 187"/>
            <p:cNvGrpSpPr/>
            <p:nvPr/>
          </p:nvGrpSpPr>
          <p:grpSpPr>
            <a:xfrm>
              <a:off x="4953000" y="1905000"/>
              <a:ext cx="738979" cy="631482"/>
              <a:chOff x="7217118" y="4092918"/>
              <a:chExt cx="738979" cy="631482"/>
            </a:xfrm>
          </p:grpSpPr>
          <p:sp>
            <p:nvSpPr>
              <p:cNvPr id="1688" name="Oval 1687"/>
              <p:cNvSpPr/>
              <p:nvPr/>
            </p:nvSpPr>
            <p:spPr>
              <a:xfrm>
                <a:off x="7315200" y="4191000"/>
                <a:ext cx="533400" cy="533400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8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689" name="Group 163"/>
              <p:cNvGrpSpPr/>
              <p:nvPr/>
            </p:nvGrpSpPr>
            <p:grpSpPr>
              <a:xfrm>
                <a:off x="7391400" y="4092918"/>
                <a:ext cx="385613" cy="98082"/>
                <a:chOff x="7270899" y="4059866"/>
                <a:chExt cx="385613" cy="98082"/>
              </a:xfrm>
            </p:grpSpPr>
            <p:pic>
              <p:nvPicPr>
                <p:cNvPr id="1696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697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690" name="Group 169"/>
              <p:cNvGrpSpPr/>
              <p:nvPr/>
            </p:nvGrpSpPr>
            <p:grpSpPr>
              <a:xfrm rot="16200000">
                <a:off x="7073352" y="4406352"/>
                <a:ext cx="385613" cy="98082"/>
                <a:chOff x="7270899" y="4059866"/>
                <a:chExt cx="385613" cy="98082"/>
              </a:xfrm>
            </p:grpSpPr>
            <p:pic>
              <p:nvPicPr>
                <p:cNvPr id="1694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695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691" name="Group 172"/>
              <p:cNvGrpSpPr/>
              <p:nvPr/>
            </p:nvGrpSpPr>
            <p:grpSpPr>
              <a:xfrm rot="5231031">
                <a:off x="7714249" y="4404175"/>
                <a:ext cx="385613" cy="98082"/>
                <a:chOff x="7270899" y="4059866"/>
                <a:chExt cx="385613" cy="98082"/>
              </a:xfrm>
            </p:grpSpPr>
            <p:pic>
              <p:nvPicPr>
                <p:cNvPr id="1692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693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grpSp>
          <p:nvGrpSpPr>
            <p:cNvPr id="1685" name="Group 169"/>
            <p:cNvGrpSpPr/>
            <p:nvPr/>
          </p:nvGrpSpPr>
          <p:grpSpPr>
            <a:xfrm rot="10800000">
              <a:off x="5124450" y="2533650"/>
              <a:ext cx="385613" cy="98082"/>
              <a:chOff x="7270899" y="4059866"/>
              <a:chExt cx="385613" cy="98082"/>
            </a:xfrm>
          </p:grpSpPr>
          <p:pic>
            <p:nvPicPr>
              <p:cNvPr id="1686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270899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687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467600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</p:grpSp>
      </p:grpSp>
      <p:grpSp>
        <p:nvGrpSpPr>
          <p:cNvPr id="1698" name="Group 1697"/>
          <p:cNvGrpSpPr/>
          <p:nvPr/>
        </p:nvGrpSpPr>
        <p:grpSpPr>
          <a:xfrm>
            <a:off x="2467400" y="1207645"/>
            <a:ext cx="738979" cy="726732"/>
            <a:chOff x="4953000" y="1905000"/>
            <a:chExt cx="738979" cy="726732"/>
          </a:xfrm>
        </p:grpSpPr>
        <p:grpSp>
          <p:nvGrpSpPr>
            <p:cNvPr id="1699" name="Group 187"/>
            <p:cNvGrpSpPr/>
            <p:nvPr/>
          </p:nvGrpSpPr>
          <p:grpSpPr>
            <a:xfrm>
              <a:off x="4953000" y="1905000"/>
              <a:ext cx="738979" cy="631482"/>
              <a:chOff x="7217118" y="4092918"/>
              <a:chExt cx="738979" cy="631482"/>
            </a:xfrm>
          </p:grpSpPr>
          <p:sp>
            <p:nvSpPr>
              <p:cNvPr id="1703" name="Oval 1702"/>
              <p:cNvSpPr/>
              <p:nvPr/>
            </p:nvSpPr>
            <p:spPr>
              <a:xfrm>
                <a:off x="7315200" y="4191000"/>
                <a:ext cx="533400" cy="533400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10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704" name="Group 163"/>
              <p:cNvGrpSpPr/>
              <p:nvPr/>
            </p:nvGrpSpPr>
            <p:grpSpPr>
              <a:xfrm>
                <a:off x="7391400" y="4092918"/>
                <a:ext cx="385613" cy="98082"/>
                <a:chOff x="7270899" y="4059866"/>
                <a:chExt cx="385613" cy="98082"/>
              </a:xfrm>
            </p:grpSpPr>
            <p:pic>
              <p:nvPicPr>
                <p:cNvPr id="1711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712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705" name="Group 169"/>
              <p:cNvGrpSpPr/>
              <p:nvPr/>
            </p:nvGrpSpPr>
            <p:grpSpPr>
              <a:xfrm rot="16200000">
                <a:off x="7073352" y="4406352"/>
                <a:ext cx="385613" cy="98082"/>
                <a:chOff x="7270899" y="4059866"/>
                <a:chExt cx="385613" cy="98082"/>
              </a:xfrm>
            </p:grpSpPr>
            <p:pic>
              <p:nvPicPr>
                <p:cNvPr id="1709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710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706" name="Group 172"/>
              <p:cNvGrpSpPr/>
              <p:nvPr/>
            </p:nvGrpSpPr>
            <p:grpSpPr>
              <a:xfrm rot="5231031">
                <a:off x="7714249" y="4404175"/>
                <a:ext cx="385613" cy="98082"/>
                <a:chOff x="7270899" y="4059866"/>
                <a:chExt cx="385613" cy="98082"/>
              </a:xfrm>
            </p:grpSpPr>
            <p:pic>
              <p:nvPicPr>
                <p:cNvPr id="1707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708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grpSp>
          <p:nvGrpSpPr>
            <p:cNvPr id="1700" name="Group 169"/>
            <p:cNvGrpSpPr/>
            <p:nvPr/>
          </p:nvGrpSpPr>
          <p:grpSpPr>
            <a:xfrm rot="10800000">
              <a:off x="5124450" y="2533650"/>
              <a:ext cx="385613" cy="98082"/>
              <a:chOff x="7270899" y="4059866"/>
              <a:chExt cx="385613" cy="98082"/>
            </a:xfrm>
          </p:grpSpPr>
          <p:pic>
            <p:nvPicPr>
              <p:cNvPr id="1701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270899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702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467600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</p:grpSp>
      </p:grpSp>
      <p:grpSp>
        <p:nvGrpSpPr>
          <p:cNvPr id="1713" name="Group 1712"/>
          <p:cNvGrpSpPr/>
          <p:nvPr/>
        </p:nvGrpSpPr>
        <p:grpSpPr>
          <a:xfrm>
            <a:off x="2393757" y="2083942"/>
            <a:ext cx="738979" cy="726732"/>
            <a:chOff x="4953000" y="1905000"/>
            <a:chExt cx="738979" cy="726732"/>
          </a:xfrm>
        </p:grpSpPr>
        <p:grpSp>
          <p:nvGrpSpPr>
            <p:cNvPr id="1714" name="Group 187"/>
            <p:cNvGrpSpPr/>
            <p:nvPr/>
          </p:nvGrpSpPr>
          <p:grpSpPr>
            <a:xfrm>
              <a:off x="4953000" y="1905000"/>
              <a:ext cx="738979" cy="631482"/>
              <a:chOff x="7217118" y="4092918"/>
              <a:chExt cx="738979" cy="631482"/>
            </a:xfrm>
          </p:grpSpPr>
          <p:sp>
            <p:nvSpPr>
              <p:cNvPr id="1718" name="Oval 1717"/>
              <p:cNvSpPr/>
              <p:nvPr/>
            </p:nvSpPr>
            <p:spPr>
              <a:xfrm>
                <a:off x="7315200" y="4191000"/>
                <a:ext cx="533400" cy="533400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9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719" name="Group 163"/>
              <p:cNvGrpSpPr/>
              <p:nvPr/>
            </p:nvGrpSpPr>
            <p:grpSpPr>
              <a:xfrm>
                <a:off x="7391400" y="4092918"/>
                <a:ext cx="385613" cy="98082"/>
                <a:chOff x="7270899" y="4059866"/>
                <a:chExt cx="385613" cy="98082"/>
              </a:xfrm>
            </p:grpSpPr>
            <p:pic>
              <p:nvPicPr>
                <p:cNvPr id="1726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727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720" name="Group 169"/>
              <p:cNvGrpSpPr/>
              <p:nvPr/>
            </p:nvGrpSpPr>
            <p:grpSpPr>
              <a:xfrm rot="16200000">
                <a:off x="7073352" y="4406352"/>
                <a:ext cx="385613" cy="98082"/>
                <a:chOff x="7270899" y="4059866"/>
                <a:chExt cx="385613" cy="98082"/>
              </a:xfrm>
            </p:grpSpPr>
            <p:pic>
              <p:nvPicPr>
                <p:cNvPr id="1724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725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721" name="Group 172"/>
              <p:cNvGrpSpPr/>
              <p:nvPr/>
            </p:nvGrpSpPr>
            <p:grpSpPr>
              <a:xfrm rot="5231031">
                <a:off x="7714249" y="4404175"/>
                <a:ext cx="385613" cy="98082"/>
                <a:chOff x="7270899" y="4059866"/>
                <a:chExt cx="385613" cy="98082"/>
              </a:xfrm>
            </p:grpSpPr>
            <p:pic>
              <p:nvPicPr>
                <p:cNvPr id="1722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723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grpSp>
          <p:nvGrpSpPr>
            <p:cNvPr id="1715" name="Group 169"/>
            <p:cNvGrpSpPr/>
            <p:nvPr/>
          </p:nvGrpSpPr>
          <p:grpSpPr>
            <a:xfrm rot="10800000">
              <a:off x="5124450" y="2533650"/>
              <a:ext cx="385613" cy="98082"/>
              <a:chOff x="7270899" y="4059866"/>
              <a:chExt cx="385613" cy="98082"/>
            </a:xfrm>
          </p:grpSpPr>
          <p:pic>
            <p:nvPicPr>
              <p:cNvPr id="1716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270899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717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467600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</p:grpSp>
      </p:grpSp>
      <p:grpSp>
        <p:nvGrpSpPr>
          <p:cNvPr id="1728" name="Group 1727"/>
          <p:cNvGrpSpPr/>
          <p:nvPr/>
        </p:nvGrpSpPr>
        <p:grpSpPr>
          <a:xfrm>
            <a:off x="1552196" y="2088982"/>
            <a:ext cx="738979" cy="726732"/>
            <a:chOff x="4953000" y="1905000"/>
            <a:chExt cx="738979" cy="726732"/>
          </a:xfrm>
        </p:grpSpPr>
        <p:grpSp>
          <p:nvGrpSpPr>
            <p:cNvPr id="1729" name="Group 187"/>
            <p:cNvGrpSpPr/>
            <p:nvPr/>
          </p:nvGrpSpPr>
          <p:grpSpPr>
            <a:xfrm>
              <a:off x="4953000" y="1905000"/>
              <a:ext cx="738979" cy="631482"/>
              <a:chOff x="7217118" y="4092918"/>
              <a:chExt cx="738979" cy="631482"/>
            </a:xfrm>
          </p:grpSpPr>
          <p:sp>
            <p:nvSpPr>
              <p:cNvPr id="1733" name="Oval 1732"/>
              <p:cNvSpPr/>
              <p:nvPr/>
            </p:nvSpPr>
            <p:spPr>
              <a:xfrm>
                <a:off x="7315200" y="4191000"/>
                <a:ext cx="533400" cy="533400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14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734" name="Group 163"/>
              <p:cNvGrpSpPr/>
              <p:nvPr/>
            </p:nvGrpSpPr>
            <p:grpSpPr>
              <a:xfrm>
                <a:off x="7391400" y="4092918"/>
                <a:ext cx="385613" cy="98082"/>
                <a:chOff x="7270899" y="4059866"/>
                <a:chExt cx="385613" cy="98082"/>
              </a:xfrm>
            </p:grpSpPr>
            <p:pic>
              <p:nvPicPr>
                <p:cNvPr id="1741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742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735" name="Group 169"/>
              <p:cNvGrpSpPr/>
              <p:nvPr/>
            </p:nvGrpSpPr>
            <p:grpSpPr>
              <a:xfrm rot="16200000">
                <a:off x="7073352" y="4406352"/>
                <a:ext cx="385613" cy="98082"/>
                <a:chOff x="7270899" y="4059866"/>
                <a:chExt cx="385613" cy="98082"/>
              </a:xfrm>
            </p:grpSpPr>
            <p:pic>
              <p:nvPicPr>
                <p:cNvPr id="1739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740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736" name="Group 172"/>
              <p:cNvGrpSpPr/>
              <p:nvPr/>
            </p:nvGrpSpPr>
            <p:grpSpPr>
              <a:xfrm rot="5231031">
                <a:off x="7714249" y="4404175"/>
                <a:ext cx="385613" cy="98082"/>
                <a:chOff x="7270899" y="4059866"/>
                <a:chExt cx="385613" cy="98082"/>
              </a:xfrm>
            </p:grpSpPr>
            <p:pic>
              <p:nvPicPr>
                <p:cNvPr id="1737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738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grpSp>
          <p:nvGrpSpPr>
            <p:cNvPr id="1730" name="Group 169"/>
            <p:cNvGrpSpPr/>
            <p:nvPr/>
          </p:nvGrpSpPr>
          <p:grpSpPr>
            <a:xfrm rot="10800000">
              <a:off x="5124450" y="2533650"/>
              <a:ext cx="385613" cy="98082"/>
              <a:chOff x="7270899" y="4059866"/>
              <a:chExt cx="385613" cy="98082"/>
            </a:xfrm>
          </p:grpSpPr>
          <p:pic>
            <p:nvPicPr>
              <p:cNvPr id="1731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270899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732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467600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</p:grpSp>
      </p:grpSp>
      <p:grpSp>
        <p:nvGrpSpPr>
          <p:cNvPr id="1743" name="Group 1742"/>
          <p:cNvGrpSpPr/>
          <p:nvPr/>
        </p:nvGrpSpPr>
        <p:grpSpPr>
          <a:xfrm>
            <a:off x="1553689" y="1246890"/>
            <a:ext cx="738979" cy="726732"/>
            <a:chOff x="4953000" y="1905000"/>
            <a:chExt cx="738979" cy="726732"/>
          </a:xfrm>
        </p:grpSpPr>
        <p:grpSp>
          <p:nvGrpSpPr>
            <p:cNvPr id="1744" name="Group 187"/>
            <p:cNvGrpSpPr/>
            <p:nvPr/>
          </p:nvGrpSpPr>
          <p:grpSpPr>
            <a:xfrm>
              <a:off x="4953000" y="1905000"/>
              <a:ext cx="738979" cy="631482"/>
              <a:chOff x="7217118" y="4092918"/>
              <a:chExt cx="738979" cy="631482"/>
            </a:xfrm>
          </p:grpSpPr>
          <p:sp>
            <p:nvSpPr>
              <p:cNvPr id="1748" name="Oval 1747"/>
              <p:cNvSpPr/>
              <p:nvPr/>
            </p:nvSpPr>
            <p:spPr>
              <a:xfrm>
                <a:off x="7315200" y="4191000"/>
                <a:ext cx="533400" cy="533400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13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749" name="Group 163"/>
              <p:cNvGrpSpPr/>
              <p:nvPr/>
            </p:nvGrpSpPr>
            <p:grpSpPr>
              <a:xfrm>
                <a:off x="7391400" y="4092918"/>
                <a:ext cx="385613" cy="98082"/>
                <a:chOff x="7270899" y="4059866"/>
                <a:chExt cx="385613" cy="98082"/>
              </a:xfrm>
            </p:grpSpPr>
            <p:pic>
              <p:nvPicPr>
                <p:cNvPr id="1756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757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750" name="Group 169"/>
              <p:cNvGrpSpPr/>
              <p:nvPr/>
            </p:nvGrpSpPr>
            <p:grpSpPr>
              <a:xfrm rot="16200000">
                <a:off x="7073352" y="4406352"/>
                <a:ext cx="385613" cy="98082"/>
                <a:chOff x="7270899" y="4059866"/>
                <a:chExt cx="385613" cy="98082"/>
              </a:xfrm>
            </p:grpSpPr>
            <p:pic>
              <p:nvPicPr>
                <p:cNvPr id="1754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755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751" name="Group 172"/>
              <p:cNvGrpSpPr/>
              <p:nvPr/>
            </p:nvGrpSpPr>
            <p:grpSpPr>
              <a:xfrm rot="5231031">
                <a:off x="7714249" y="4404175"/>
                <a:ext cx="385613" cy="98082"/>
                <a:chOff x="7270899" y="4059866"/>
                <a:chExt cx="385613" cy="98082"/>
              </a:xfrm>
            </p:grpSpPr>
            <p:pic>
              <p:nvPicPr>
                <p:cNvPr id="1752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753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grpSp>
          <p:nvGrpSpPr>
            <p:cNvPr id="1745" name="Group 169"/>
            <p:cNvGrpSpPr/>
            <p:nvPr/>
          </p:nvGrpSpPr>
          <p:grpSpPr>
            <a:xfrm rot="10800000">
              <a:off x="5124450" y="2533650"/>
              <a:ext cx="385613" cy="98082"/>
              <a:chOff x="7270899" y="4059866"/>
              <a:chExt cx="385613" cy="98082"/>
            </a:xfrm>
          </p:grpSpPr>
          <p:pic>
            <p:nvPicPr>
              <p:cNvPr id="1746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270899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747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467600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</p:grpSp>
      </p:grpSp>
      <p:grpSp>
        <p:nvGrpSpPr>
          <p:cNvPr id="1758" name="Group 1757"/>
          <p:cNvGrpSpPr/>
          <p:nvPr/>
        </p:nvGrpSpPr>
        <p:grpSpPr>
          <a:xfrm>
            <a:off x="3952966" y="341427"/>
            <a:ext cx="738979" cy="726732"/>
            <a:chOff x="4953000" y="1905000"/>
            <a:chExt cx="738979" cy="726732"/>
          </a:xfrm>
        </p:grpSpPr>
        <p:grpSp>
          <p:nvGrpSpPr>
            <p:cNvPr id="1759" name="Group 187"/>
            <p:cNvGrpSpPr/>
            <p:nvPr/>
          </p:nvGrpSpPr>
          <p:grpSpPr>
            <a:xfrm>
              <a:off x="4953000" y="1905000"/>
              <a:ext cx="738979" cy="631482"/>
              <a:chOff x="7217118" y="4092918"/>
              <a:chExt cx="738979" cy="631482"/>
            </a:xfrm>
          </p:grpSpPr>
          <p:sp>
            <p:nvSpPr>
              <p:cNvPr id="1763" name="Oval 1762"/>
              <p:cNvSpPr/>
              <p:nvPr/>
            </p:nvSpPr>
            <p:spPr>
              <a:xfrm>
                <a:off x="7315200" y="4191000"/>
                <a:ext cx="533400" cy="533400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4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764" name="Group 163"/>
              <p:cNvGrpSpPr/>
              <p:nvPr/>
            </p:nvGrpSpPr>
            <p:grpSpPr>
              <a:xfrm>
                <a:off x="7391400" y="4092918"/>
                <a:ext cx="385613" cy="98082"/>
                <a:chOff x="7270899" y="4059866"/>
                <a:chExt cx="385613" cy="98082"/>
              </a:xfrm>
            </p:grpSpPr>
            <p:pic>
              <p:nvPicPr>
                <p:cNvPr id="1771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772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765" name="Group 169"/>
              <p:cNvGrpSpPr/>
              <p:nvPr/>
            </p:nvGrpSpPr>
            <p:grpSpPr>
              <a:xfrm rot="16200000">
                <a:off x="7073352" y="4406352"/>
                <a:ext cx="385613" cy="98082"/>
                <a:chOff x="7270899" y="4059866"/>
                <a:chExt cx="385613" cy="98082"/>
              </a:xfrm>
            </p:grpSpPr>
            <p:pic>
              <p:nvPicPr>
                <p:cNvPr id="1769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770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766" name="Group 172"/>
              <p:cNvGrpSpPr/>
              <p:nvPr/>
            </p:nvGrpSpPr>
            <p:grpSpPr>
              <a:xfrm rot="5231031">
                <a:off x="7714249" y="4404175"/>
                <a:ext cx="385613" cy="98082"/>
                <a:chOff x="7270899" y="4059866"/>
                <a:chExt cx="385613" cy="98082"/>
              </a:xfrm>
            </p:grpSpPr>
            <p:pic>
              <p:nvPicPr>
                <p:cNvPr id="1767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768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grpSp>
          <p:nvGrpSpPr>
            <p:cNvPr id="1760" name="Group 169"/>
            <p:cNvGrpSpPr/>
            <p:nvPr/>
          </p:nvGrpSpPr>
          <p:grpSpPr>
            <a:xfrm rot="10800000">
              <a:off x="5124450" y="2533650"/>
              <a:ext cx="385613" cy="98082"/>
              <a:chOff x="7270899" y="4059866"/>
              <a:chExt cx="385613" cy="98082"/>
            </a:xfrm>
          </p:grpSpPr>
          <p:pic>
            <p:nvPicPr>
              <p:cNvPr id="1761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270899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762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467600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</p:grpSp>
      </p:grpSp>
      <p:grpSp>
        <p:nvGrpSpPr>
          <p:cNvPr id="1773" name="Group 1772"/>
          <p:cNvGrpSpPr/>
          <p:nvPr/>
        </p:nvGrpSpPr>
        <p:grpSpPr>
          <a:xfrm>
            <a:off x="4308628" y="1243888"/>
            <a:ext cx="738979" cy="726732"/>
            <a:chOff x="4953000" y="1905000"/>
            <a:chExt cx="738979" cy="726732"/>
          </a:xfrm>
        </p:grpSpPr>
        <p:grpSp>
          <p:nvGrpSpPr>
            <p:cNvPr id="1774" name="Group 187"/>
            <p:cNvGrpSpPr/>
            <p:nvPr/>
          </p:nvGrpSpPr>
          <p:grpSpPr>
            <a:xfrm>
              <a:off x="4953000" y="1905000"/>
              <a:ext cx="738979" cy="631482"/>
              <a:chOff x="7217118" y="4092918"/>
              <a:chExt cx="738979" cy="631482"/>
            </a:xfrm>
          </p:grpSpPr>
          <p:sp>
            <p:nvSpPr>
              <p:cNvPr id="1778" name="Oval 1777"/>
              <p:cNvSpPr/>
              <p:nvPr/>
            </p:nvSpPr>
            <p:spPr>
              <a:xfrm>
                <a:off x="7315200" y="4191000"/>
                <a:ext cx="533400" cy="533400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3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779" name="Group 163"/>
              <p:cNvGrpSpPr/>
              <p:nvPr/>
            </p:nvGrpSpPr>
            <p:grpSpPr>
              <a:xfrm>
                <a:off x="7391400" y="4092918"/>
                <a:ext cx="385613" cy="98082"/>
                <a:chOff x="7270899" y="4059866"/>
                <a:chExt cx="385613" cy="98082"/>
              </a:xfrm>
            </p:grpSpPr>
            <p:pic>
              <p:nvPicPr>
                <p:cNvPr id="1786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787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780" name="Group 169"/>
              <p:cNvGrpSpPr/>
              <p:nvPr/>
            </p:nvGrpSpPr>
            <p:grpSpPr>
              <a:xfrm rot="16200000">
                <a:off x="7073352" y="4406352"/>
                <a:ext cx="385613" cy="98082"/>
                <a:chOff x="7270899" y="4059866"/>
                <a:chExt cx="385613" cy="98082"/>
              </a:xfrm>
            </p:grpSpPr>
            <p:pic>
              <p:nvPicPr>
                <p:cNvPr id="1784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785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781" name="Group 172"/>
              <p:cNvGrpSpPr/>
              <p:nvPr/>
            </p:nvGrpSpPr>
            <p:grpSpPr>
              <a:xfrm rot="5231031">
                <a:off x="7714249" y="4404175"/>
                <a:ext cx="385613" cy="98082"/>
                <a:chOff x="7270899" y="4059866"/>
                <a:chExt cx="385613" cy="98082"/>
              </a:xfrm>
            </p:grpSpPr>
            <p:pic>
              <p:nvPicPr>
                <p:cNvPr id="1782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783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grpSp>
          <p:nvGrpSpPr>
            <p:cNvPr id="1775" name="Group 169"/>
            <p:cNvGrpSpPr/>
            <p:nvPr/>
          </p:nvGrpSpPr>
          <p:grpSpPr>
            <a:xfrm rot="10800000">
              <a:off x="5124450" y="2533650"/>
              <a:ext cx="385613" cy="98082"/>
              <a:chOff x="7270899" y="4059866"/>
              <a:chExt cx="385613" cy="98082"/>
            </a:xfrm>
          </p:grpSpPr>
          <p:pic>
            <p:nvPicPr>
              <p:cNvPr id="1776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270899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777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467600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</p:grpSp>
      </p:grpSp>
      <p:grpSp>
        <p:nvGrpSpPr>
          <p:cNvPr id="1788" name="Group 1787"/>
          <p:cNvGrpSpPr/>
          <p:nvPr/>
        </p:nvGrpSpPr>
        <p:grpSpPr>
          <a:xfrm>
            <a:off x="1566553" y="396718"/>
            <a:ext cx="738979" cy="726732"/>
            <a:chOff x="4953000" y="1905000"/>
            <a:chExt cx="738979" cy="726732"/>
          </a:xfrm>
        </p:grpSpPr>
        <p:grpSp>
          <p:nvGrpSpPr>
            <p:cNvPr id="1789" name="Group 187"/>
            <p:cNvGrpSpPr/>
            <p:nvPr/>
          </p:nvGrpSpPr>
          <p:grpSpPr>
            <a:xfrm>
              <a:off x="4953000" y="1905000"/>
              <a:ext cx="738979" cy="631482"/>
              <a:chOff x="7217118" y="4092918"/>
              <a:chExt cx="738979" cy="631482"/>
            </a:xfrm>
          </p:grpSpPr>
          <p:sp>
            <p:nvSpPr>
              <p:cNvPr id="1793" name="Oval 1792"/>
              <p:cNvSpPr/>
              <p:nvPr/>
            </p:nvSpPr>
            <p:spPr>
              <a:xfrm>
                <a:off x="7315200" y="4191000"/>
                <a:ext cx="533400" cy="533400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12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794" name="Group 163"/>
              <p:cNvGrpSpPr/>
              <p:nvPr/>
            </p:nvGrpSpPr>
            <p:grpSpPr>
              <a:xfrm>
                <a:off x="7391400" y="4092918"/>
                <a:ext cx="385613" cy="98082"/>
                <a:chOff x="7270899" y="4059866"/>
                <a:chExt cx="385613" cy="98082"/>
              </a:xfrm>
            </p:grpSpPr>
            <p:pic>
              <p:nvPicPr>
                <p:cNvPr id="1801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802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795" name="Group 169"/>
              <p:cNvGrpSpPr/>
              <p:nvPr/>
            </p:nvGrpSpPr>
            <p:grpSpPr>
              <a:xfrm rot="16200000">
                <a:off x="7073352" y="4406352"/>
                <a:ext cx="385613" cy="98082"/>
                <a:chOff x="7270899" y="4059866"/>
                <a:chExt cx="385613" cy="98082"/>
              </a:xfrm>
            </p:grpSpPr>
            <p:pic>
              <p:nvPicPr>
                <p:cNvPr id="1799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800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796" name="Group 172"/>
              <p:cNvGrpSpPr/>
              <p:nvPr/>
            </p:nvGrpSpPr>
            <p:grpSpPr>
              <a:xfrm rot="5231031">
                <a:off x="7714249" y="4404175"/>
                <a:ext cx="385613" cy="98082"/>
                <a:chOff x="7270899" y="4059866"/>
                <a:chExt cx="385613" cy="98082"/>
              </a:xfrm>
            </p:grpSpPr>
            <p:pic>
              <p:nvPicPr>
                <p:cNvPr id="1797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798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grpSp>
          <p:nvGrpSpPr>
            <p:cNvPr id="1790" name="Group 169"/>
            <p:cNvGrpSpPr/>
            <p:nvPr/>
          </p:nvGrpSpPr>
          <p:grpSpPr>
            <a:xfrm rot="10800000">
              <a:off x="5124450" y="2533650"/>
              <a:ext cx="385613" cy="98082"/>
              <a:chOff x="7270899" y="4059866"/>
              <a:chExt cx="385613" cy="98082"/>
            </a:xfrm>
          </p:grpSpPr>
          <p:pic>
            <p:nvPicPr>
              <p:cNvPr id="1791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270899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792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467600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</p:grpSp>
      </p:grpSp>
      <p:grpSp>
        <p:nvGrpSpPr>
          <p:cNvPr id="1803" name="Group 1802"/>
          <p:cNvGrpSpPr/>
          <p:nvPr/>
        </p:nvGrpSpPr>
        <p:grpSpPr>
          <a:xfrm>
            <a:off x="4818804" y="356741"/>
            <a:ext cx="738979" cy="726732"/>
            <a:chOff x="4953000" y="1905000"/>
            <a:chExt cx="738979" cy="726732"/>
          </a:xfrm>
        </p:grpSpPr>
        <p:grpSp>
          <p:nvGrpSpPr>
            <p:cNvPr id="1804" name="Group 187"/>
            <p:cNvGrpSpPr/>
            <p:nvPr/>
          </p:nvGrpSpPr>
          <p:grpSpPr>
            <a:xfrm>
              <a:off x="4953000" y="1905000"/>
              <a:ext cx="738979" cy="631482"/>
              <a:chOff x="7217118" y="4092918"/>
              <a:chExt cx="738979" cy="631482"/>
            </a:xfrm>
          </p:grpSpPr>
          <p:sp>
            <p:nvSpPr>
              <p:cNvPr id="1808" name="Oval 1807"/>
              <p:cNvSpPr/>
              <p:nvPr/>
            </p:nvSpPr>
            <p:spPr>
              <a:xfrm>
                <a:off x="7315200" y="4191000"/>
                <a:ext cx="533400" cy="533400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1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809" name="Group 163"/>
              <p:cNvGrpSpPr/>
              <p:nvPr/>
            </p:nvGrpSpPr>
            <p:grpSpPr>
              <a:xfrm>
                <a:off x="7391400" y="4092918"/>
                <a:ext cx="385613" cy="98082"/>
                <a:chOff x="7270899" y="4059866"/>
                <a:chExt cx="385613" cy="98082"/>
              </a:xfrm>
            </p:grpSpPr>
            <p:pic>
              <p:nvPicPr>
                <p:cNvPr id="1816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817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810" name="Group 169"/>
              <p:cNvGrpSpPr/>
              <p:nvPr/>
            </p:nvGrpSpPr>
            <p:grpSpPr>
              <a:xfrm rot="16200000">
                <a:off x="7073352" y="4406352"/>
                <a:ext cx="385613" cy="98082"/>
                <a:chOff x="7270899" y="4059866"/>
                <a:chExt cx="385613" cy="98082"/>
              </a:xfrm>
            </p:grpSpPr>
            <p:pic>
              <p:nvPicPr>
                <p:cNvPr id="1814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815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811" name="Group 172"/>
              <p:cNvGrpSpPr/>
              <p:nvPr/>
            </p:nvGrpSpPr>
            <p:grpSpPr>
              <a:xfrm rot="5231031">
                <a:off x="7714249" y="4404175"/>
                <a:ext cx="385613" cy="98082"/>
                <a:chOff x="7270899" y="4059866"/>
                <a:chExt cx="385613" cy="98082"/>
              </a:xfrm>
            </p:grpSpPr>
            <p:pic>
              <p:nvPicPr>
                <p:cNvPr id="1812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813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grpSp>
          <p:nvGrpSpPr>
            <p:cNvPr id="1805" name="Group 169"/>
            <p:cNvGrpSpPr/>
            <p:nvPr/>
          </p:nvGrpSpPr>
          <p:grpSpPr>
            <a:xfrm rot="10800000">
              <a:off x="5124450" y="2533650"/>
              <a:ext cx="385613" cy="98082"/>
              <a:chOff x="7270899" y="4059866"/>
              <a:chExt cx="385613" cy="98082"/>
            </a:xfrm>
          </p:grpSpPr>
          <p:pic>
            <p:nvPicPr>
              <p:cNvPr id="1806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270899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807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467600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</p:grpSp>
      </p:grpSp>
      <p:grpSp>
        <p:nvGrpSpPr>
          <p:cNvPr id="1818" name="Group 1817"/>
          <p:cNvGrpSpPr/>
          <p:nvPr/>
        </p:nvGrpSpPr>
        <p:grpSpPr>
          <a:xfrm>
            <a:off x="4842673" y="2075951"/>
            <a:ext cx="738979" cy="726732"/>
            <a:chOff x="4953000" y="1905000"/>
            <a:chExt cx="738979" cy="726732"/>
          </a:xfrm>
        </p:grpSpPr>
        <p:grpSp>
          <p:nvGrpSpPr>
            <p:cNvPr id="1819" name="Group 187"/>
            <p:cNvGrpSpPr/>
            <p:nvPr/>
          </p:nvGrpSpPr>
          <p:grpSpPr>
            <a:xfrm>
              <a:off x="4953000" y="1905000"/>
              <a:ext cx="738979" cy="631482"/>
              <a:chOff x="7217118" y="4092918"/>
              <a:chExt cx="738979" cy="631482"/>
            </a:xfrm>
          </p:grpSpPr>
          <p:sp>
            <p:nvSpPr>
              <p:cNvPr id="1823" name="Oval 1822"/>
              <p:cNvSpPr/>
              <p:nvPr/>
            </p:nvSpPr>
            <p:spPr>
              <a:xfrm>
                <a:off x="7315200" y="4191000"/>
                <a:ext cx="533400" cy="533400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2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824" name="Group 163"/>
              <p:cNvGrpSpPr/>
              <p:nvPr/>
            </p:nvGrpSpPr>
            <p:grpSpPr>
              <a:xfrm>
                <a:off x="7391400" y="4092918"/>
                <a:ext cx="385613" cy="98082"/>
                <a:chOff x="7270899" y="4059866"/>
                <a:chExt cx="385613" cy="98082"/>
              </a:xfrm>
            </p:grpSpPr>
            <p:pic>
              <p:nvPicPr>
                <p:cNvPr id="1831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832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825" name="Group 169"/>
              <p:cNvGrpSpPr/>
              <p:nvPr/>
            </p:nvGrpSpPr>
            <p:grpSpPr>
              <a:xfrm rot="16200000">
                <a:off x="7073352" y="4406352"/>
                <a:ext cx="385613" cy="98082"/>
                <a:chOff x="7270899" y="4059866"/>
                <a:chExt cx="385613" cy="98082"/>
              </a:xfrm>
            </p:grpSpPr>
            <p:pic>
              <p:nvPicPr>
                <p:cNvPr id="1829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830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826" name="Group 172"/>
              <p:cNvGrpSpPr/>
              <p:nvPr/>
            </p:nvGrpSpPr>
            <p:grpSpPr>
              <a:xfrm rot="5231031">
                <a:off x="7714249" y="4404175"/>
                <a:ext cx="385613" cy="98082"/>
                <a:chOff x="7270899" y="4059866"/>
                <a:chExt cx="385613" cy="98082"/>
              </a:xfrm>
            </p:grpSpPr>
            <p:pic>
              <p:nvPicPr>
                <p:cNvPr id="1827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828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grpSp>
          <p:nvGrpSpPr>
            <p:cNvPr id="1820" name="Group 169"/>
            <p:cNvGrpSpPr/>
            <p:nvPr/>
          </p:nvGrpSpPr>
          <p:grpSpPr>
            <a:xfrm rot="10800000">
              <a:off x="5124450" y="2533650"/>
              <a:ext cx="385613" cy="98082"/>
              <a:chOff x="7270899" y="4059866"/>
              <a:chExt cx="385613" cy="98082"/>
            </a:xfrm>
          </p:grpSpPr>
          <p:pic>
            <p:nvPicPr>
              <p:cNvPr id="1821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270899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822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467600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</p:grpSp>
      </p:grpSp>
      <p:grpSp>
        <p:nvGrpSpPr>
          <p:cNvPr id="1833" name="Group 1832"/>
          <p:cNvGrpSpPr/>
          <p:nvPr/>
        </p:nvGrpSpPr>
        <p:grpSpPr>
          <a:xfrm>
            <a:off x="803249" y="711043"/>
            <a:ext cx="738979" cy="726732"/>
            <a:chOff x="4953000" y="1905000"/>
            <a:chExt cx="738979" cy="726732"/>
          </a:xfrm>
        </p:grpSpPr>
        <p:grpSp>
          <p:nvGrpSpPr>
            <p:cNvPr id="1834" name="Group 187"/>
            <p:cNvGrpSpPr/>
            <p:nvPr/>
          </p:nvGrpSpPr>
          <p:grpSpPr>
            <a:xfrm>
              <a:off x="4953000" y="1905000"/>
              <a:ext cx="738979" cy="631482"/>
              <a:chOff x="7217118" y="4092918"/>
              <a:chExt cx="738979" cy="631482"/>
            </a:xfrm>
          </p:grpSpPr>
          <p:sp>
            <p:nvSpPr>
              <p:cNvPr id="1838" name="Oval 1837"/>
              <p:cNvSpPr/>
              <p:nvPr/>
            </p:nvSpPr>
            <p:spPr>
              <a:xfrm>
                <a:off x="7315200" y="4191000"/>
                <a:ext cx="533400" cy="533400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15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839" name="Group 163"/>
              <p:cNvGrpSpPr/>
              <p:nvPr/>
            </p:nvGrpSpPr>
            <p:grpSpPr>
              <a:xfrm>
                <a:off x="7391400" y="4092918"/>
                <a:ext cx="385613" cy="98082"/>
                <a:chOff x="7270899" y="4059866"/>
                <a:chExt cx="385613" cy="98082"/>
              </a:xfrm>
            </p:grpSpPr>
            <p:pic>
              <p:nvPicPr>
                <p:cNvPr id="1846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847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840" name="Group 169"/>
              <p:cNvGrpSpPr/>
              <p:nvPr/>
            </p:nvGrpSpPr>
            <p:grpSpPr>
              <a:xfrm rot="16200000">
                <a:off x="7073352" y="4406352"/>
                <a:ext cx="385613" cy="98082"/>
                <a:chOff x="7270899" y="4059866"/>
                <a:chExt cx="385613" cy="98082"/>
              </a:xfrm>
            </p:grpSpPr>
            <p:pic>
              <p:nvPicPr>
                <p:cNvPr id="1844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845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841" name="Group 172"/>
              <p:cNvGrpSpPr/>
              <p:nvPr/>
            </p:nvGrpSpPr>
            <p:grpSpPr>
              <a:xfrm rot="5231031">
                <a:off x="7714249" y="4404175"/>
                <a:ext cx="385613" cy="98082"/>
                <a:chOff x="7270899" y="4059866"/>
                <a:chExt cx="385613" cy="98082"/>
              </a:xfrm>
            </p:grpSpPr>
            <p:pic>
              <p:nvPicPr>
                <p:cNvPr id="1842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843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grpSp>
          <p:nvGrpSpPr>
            <p:cNvPr id="1835" name="Group 169"/>
            <p:cNvGrpSpPr/>
            <p:nvPr/>
          </p:nvGrpSpPr>
          <p:grpSpPr>
            <a:xfrm rot="10800000">
              <a:off x="5124450" y="2533650"/>
              <a:ext cx="385613" cy="98082"/>
              <a:chOff x="7270899" y="4059866"/>
              <a:chExt cx="385613" cy="98082"/>
            </a:xfrm>
          </p:grpSpPr>
          <p:pic>
            <p:nvPicPr>
              <p:cNvPr id="1836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270899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837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467600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</p:grpSp>
      </p:grpSp>
      <p:grpSp>
        <p:nvGrpSpPr>
          <p:cNvPr id="1848" name="Group 1847"/>
          <p:cNvGrpSpPr/>
          <p:nvPr/>
        </p:nvGrpSpPr>
        <p:grpSpPr>
          <a:xfrm>
            <a:off x="769321" y="1664845"/>
            <a:ext cx="738979" cy="726732"/>
            <a:chOff x="4953000" y="1905000"/>
            <a:chExt cx="738979" cy="726732"/>
          </a:xfrm>
        </p:grpSpPr>
        <p:grpSp>
          <p:nvGrpSpPr>
            <p:cNvPr id="1849" name="Group 187"/>
            <p:cNvGrpSpPr/>
            <p:nvPr/>
          </p:nvGrpSpPr>
          <p:grpSpPr>
            <a:xfrm>
              <a:off x="4953000" y="1905000"/>
              <a:ext cx="738979" cy="631482"/>
              <a:chOff x="7217118" y="4092918"/>
              <a:chExt cx="738979" cy="631482"/>
            </a:xfrm>
          </p:grpSpPr>
          <p:sp>
            <p:nvSpPr>
              <p:cNvPr id="1853" name="Oval 1852"/>
              <p:cNvSpPr/>
              <p:nvPr/>
            </p:nvSpPr>
            <p:spPr>
              <a:xfrm>
                <a:off x="7315200" y="4191000"/>
                <a:ext cx="533400" cy="533400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16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854" name="Group 163"/>
              <p:cNvGrpSpPr/>
              <p:nvPr/>
            </p:nvGrpSpPr>
            <p:grpSpPr>
              <a:xfrm>
                <a:off x="7391400" y="4092918"/>
                <a:ext cx="385613" cy="98082"/>
                <a:chOff x="7270899" y="4059866"/>
                <a:chExt cx="385613" cy="98082"/>
              </a:xfrm>
            </p:grpSpPr>
            <p:pic>
              <p:nvPicPr>
                <p:cNvPr id="1861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862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855" name="Group 169"/>
              <p:cNvGrpSpPr/>
              <p:nvPr/>
            </p:nvGrpSpPr>
            <p:grpSpPr>
              <a:xfrm rot="16200000">
                <a:off x="7073352" y="4406352"/>
                <a:ext cx="385613" cy="98082"/>
                <a:chOff x="7270899" y="4059866"/>
                <a:chExt cx="385613" cy="98082"/>
              </a:xfrm>
            </p:grpSpPr>
            <p:pic>
              <p:nvPicPr>
                <p:cNvPr id="1859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860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1856" name="Group 172"/>
              <p:cNvGrpSpPr/>
              <p:nvPr/>
            </p:nvGrpSpPr>
            <p:grpSpPr>
              <a:xfrm rot="5231031">
                <a:off x="7714249" y="4404175"/>
                <a:ext cx="385613" cy="98082"/>
                <a:chOff x="7270899" y="4059866"/>
                <a:chExt cx="385613" cy="98082"/>
              </a:xfrm>
            </p:grpSpPr>
            <p:pic>
              <p:nvPicPr>
                <p:cNvPr id="1857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270899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858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7467600" y="4059866"/>
                  <a:ext cx="188912" cy="98082"/>
                </a:xfrm>
                <a:prstGeom prst="rect">
                  <a:avLst/>
                </a:prstGeom>
                <a:noFill/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grpSp>
          <p:nvGrpSpPr>
            <p:cNvPr id="1850" name="Group 169"/>
            <p:cNvGrpSpPr/>
            <p:nvPr/>
          </p:nvGrpSpPr>
          <p:grpSpPr>
            <a:xfrm rot="10800000">
              <a:off x="5124450" y="2533650"/>
              <a:ext cx="385613" cy="98082"/>
              <a:chOff x="7270899" y="4059866"/>
              <a:chExt cx="385613" cy="98082"/>
            </a:xfrm>
          </p:grpSpPr>
          <p:pic>
            <p:nvPicPr>
              <p:cNvPr id="1851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270899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1852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467600" y="4059866"/>
                <a:ext cx="188912" cy="98082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943</TotalTime>
  <Words>86</Words>
  <Application>Microsoft Office PowerPoint</Application>
  <PresentationFormat>On-screen Show (4:3)</PresentationFormat>
  <Paragraphs>66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Delucchi, Kim</dc:creator>
  <cp:lastModifiedBy>Moore, Brandie</cp:lastModifiedBy>
  <cp:revision>71</cp:revision>
  <cp:lastPrinted>2014-08-26T17:25:15Z</cp:lastPrinted>
  <dcterms:created xsi:type="dcterms:W3CDTF">2006-08-16T00:00:00Z</dcterms:created>
  <dcterms:modified xsi:type="dcterms:W3CDTF">2016-03-08T22:37:22Z</dcterms:modified>
</cp:coreProperties>
</file>